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ink/ink2.xml" ContentType="application/inkml+xml"/>
  <Override PartName="/ppt/notesSlides/notesSlide7.xml" ContentType="application/vnd.openxmlformats-officedocument.presentationml.notesSlide+xml"/>
  <Override PartName="/ppt/ink/ink3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4.xml" ContentType="application/inkml+xml"/>
  <Override PartName="/ppt/notesSlides/notesSlide10.xml" ContentType="application/vnd.openxmlformats-officedocument.presentationml.notesSlide+xml"/>
  <Override PartName="/ppt/ink/ink5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6.xml" ContentType="application/inkml+xml"/>
  <Override PartName="/ppt/notesSlides/notesSlide14.xml" ContentType="application/vnd.openxmlformats-officedocument.presentationml.notesSlide+xml"/>
  <Override PartName="/ppt/ink/ink7.xml" ContentType="application/inkml+xml"/>
  <Override PartName="/ppt/notesSlides/notesSlide15.xml" ContentType="application/vnd.openxmlformats-officedocument.presentationml.notesSlide+xml"/>
  <Override PartName="/ppt/ink/ink8.xml" ContentType="application/inkml+xml"/>
  <Override PartName="/ppt/notesSlides/notesSlide16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  <p:sldMasterId id="2147483668" r:id="rId2"/>
  </p:sldMasterIdLst>
  <p:notesMasterIdLst>
    <p:notesMasterId r:id="rId21"/>
  </p:notesMasterIdLst>
  <p:handoutMasterIdLst>
    <p:handoutMasterId r:id="rId22"/>
  </p:handoutMasterIdLst>
  <p:sldIdLst>
    <p:sldId id="256" r:id="rId3"/>
    <p:sldId id="258" r:id="rId4"/>
    <p:sldId id="259" r:id="rId5"/>
    <p:sldId id="342" r:id="rId6"/>
    <p:sldId id="334" r:id="rId7"/>
    <p:sldId id="335" r:id="rId8"/>
    <p:sldId id="337" r:id="rId9"/>
    <p:sldId id="264" r:id="rId10"/>
    <p:sldId id="339" r:id="rId11"/>
    <p:sldId id="343" r:id="rId12"/>
    <p:sldId id="303" r:id="rId13"/>
    <p:sldId id="341" r:id="rId14"/>
    <p:sldId id="344" r:id="rId15"/>
    <p:sldId id="345" r:id="rId16"/>
    <p:sldId id="346" r:id="rId17"/>
    <p:sldId id="347" r:id="rId18"/>
    <p:sldId id="348" r:id="rId19"/>
    <p:sldId id="290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Work Sans" pitchFamily="2" charset="77"/>
      <p:regular r:id="rId27"/>
      <p:bold r:id="rId28"/>
    </p:embeddedFont>
    <p:embeddedFont>
      <p:font typeface="Work Sans SemiBold" pitchFamily="2" charset="7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D8D94A-ACEA-4A39-B83B-7F2FD977AFDC}">
  <a:tblStyle styleId="{D1D8D94A-ACEA-4A39-B83B-7F2FD977AF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17E0156-3FF2-4AA8-9F21-416EA702C49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 snapToGrid="0">
      <p:cViewPr varScale="1">
        <p:scale>
          <a:sx n="118" d="100"/>
          <a:sy n="118" d="100"/>
        </p:scale>
        <p:origin x="944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2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A2899B-B08A-6147-A765-41B0E31D6A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F2F7B-198C-234D-A055-5E5C8BE4E7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99FC6A-511B-3C40-8F52-93A4A86934B5}" type="datetimeFigureOut">
              <a:rPr lang="en-US" smtClean="0"/>
              <a:t>3/19/20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2BE5AC-F317-E74E-BC09-7C3029B4FD9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3E905-68DE-A945-A857-B704437844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6721E-5A5F-6840-B056-3C340192A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058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45:48.5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4976 10452 24575,'-11'0'0,"6"2"0,-5 4 0,4 2 0,-5 4 0,-1-1 0,0 7 0,-4-1 0,2 6 0,-6 1 0,7-4 0,-8 8 0,7-9 0,-7 9 0,2 0 0,1-2 0,0 4 0,5-10 0,0 2 0,1-3 0,-1-1 0,0 5 0,1-4 0,-1 4 0,0-5 0,1 1 0,2-1 0,-2 1 0,5 0 0,-2-1 0,3 1 0,-3-1 0,2 1 0,-2 3 0,3-2 0,-1 6 0,0-3 0,1 0 0,2 4 0,-2-4 0,5 4 0,-2 14 0,3-6 0,0 16 0,0-8-567,0 9 567,0 2 0,0-22 0,0 0 0,4 18-624,-2-10 0,1 0 624,5 14 0,-4-23 0,0 1 0,4 24 0,1-24 0,0-1 0,1 18 0,1-5 0,1-2-387,-4-8 387,0-1 0,0 1 0,1-5 0,0-1 0,4 19 0,-2-15 0,-1-2 0,2 14 0,7 4 0,-2 0 0,2-2 0,-5-13 0,1 8 0,-2-17 0,-2 3 520,1-9-520,-3-2 1256,0-5-1256,2 0 426,-3-5-426,3 5 0,4-2 0,-3 2 0,6 2 0,-3-2 0,7 2 0,-2 0 0,6 0 0,-6 0 0,6 0 0,-2 4 0,3-3 0,1 4 0,-1-5 0,-3 0 0,-2-3 0,-3 2 0,-4-5 0,3 1 0,-6-2 0,3-2 0,-4-2 0,0-2 0,0 0 0,1 0 0,-1 0 0,4 0 0,-3-3 0,6-3 0,-2-7 0,3-4 0,2-7 0,-3 0 0,8-14 0,-7 4 0,9-13-646,-6 4 646,-1-9 0,-11 23 0,0-2-701,-1-4 1,0-2 700,0-3 0,1 0 0,0-2 0,-1-2-926,-1-2 1,-1 0 925,0 2 0,0 0 0,-2-2 0,-1-1 0,1 1 0,0 0 0,0 2 0,0 0 0,-2 1 0,-1 0-564,1 10 1,-1-1 563,-2-11 0,0 1 0,0 14 0,0 0 0,0-15 0,0-1 0,0 13 0,0 0 0,0-3 0,0 1 0,0 2 0,0 0 0,-2-3 0,0 1 0,-2 2 0,-1 0 0,-2-3 0,0 0-111,-4 0 0,0 1 111,4 7 0,0 0 0,-3-3 0,0 0 0,-3-18 0,-3-4 0,7 24 0,1 1 0,-7-16 856,-1-7-856,1 13 0,0-3 0,3 4 0,-2 0 0,3 1 1797,0 3-1797,-3 2 1304,4 4-1304,-1 0 913,2 3-913,0 5 377,2 1-377,-1 6 0,-1-3 0,3 4 0,-3 0 0,1-1 0,-1 3 0,0-2 0,-1 3 0,1-4 0,-3 3 0,1-1 0,0 3 0,-1-1 0,1 2 0,0-2 0,-1 2 0,1-3 0,-1 6 0,-2-2 0,2 2 0,-3-3 0,0 2 0,0-1 0,0 4 0,-7-1 0,6-1 0,-7 2 0,4-2 0,1 3 0,-5 0 0,4 0 0,-4 0 0,5 0 0,-1 0 0,4 0 0,0 0 0,0 0 0,3 0 0,0 0 0,2 3 0,1 0 0,-2 3 0,2-1 0,-2 3 0,5-2 0,-1 2 0,1 0 0,-2-2 0,2 4 0,-2-4 0,2 2 0,1 0 0,0-2 0,2 5 0,-2-6 0,2 3 0,-2 0 0,2-2 0,-2 5 0,4-6 0,-4 6 0,4-5 0,-4 4 0,4-4 0,-1 2 0,0-3 0,1 3 0,-4 4 0,4-5 0,-2 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10:25:48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10789 9305 24575,'-21'0'0,"-14"0"0,4 0 0,-6 0-2099,2 0 0,-4 0 0,-1 0 2099,-4 0 0,-3 0 0,-2 0-1202,2 0 0,-2 0 0,-2 0 0,-4 0 1202,5 0 0,-4 0 0,-2 0 0,0 0 0,1 0 0,4 0-351,3 0 1,4 0-1,1 0 1,-2 0-1,-4 0 351,-2 0 0,-4 0 0,-2 0 0,-2 0 0,1 0 0,2 0 0,4 0-505,-2 0 0,3 0 0,2 0 0,0 0 0,-3 0 505,-1 0 0,-1 0 0,-1 0 0,-1 0 0,1 0 0,0 0-167,0 0 0,1 0 0,0 0 1,0 0-1,0 0 0,1 0 167,2 0 0,-1 0 0,1 0 0,0 0 0,2 0 0,1 0 0,-9 0 0,4 0 0,-2 0 0,-3 0 0,6 0 0,-4 0 0,-3 0 0,1 0 0,3 0 0,4 0 90,-1 0 1,5 0 0,0 0 0,-2 0-91,-3-1 0,-2 1 0,-1-1 0,0 0 0,4-1 0,-1 0 0,3-2 0,1 1 0,3-1 0,-4 1 0,3-1 0,-1-1 220,5-1 0,-1 0 1,0 0-1,1 0-220,-8 0 0,2 1 0,1-1 490,1-2 1,1 1 0,1-1-491,4 1 0,1 0 0,0 0 1167,-12-1 1,1 0-1168,3-1 0,1-1 0,6 3 0,1 0 1464,7 2 0,1-1-1464,-3-2 0,0 0 0,-16 3 0,20-1 0,0-1 0,-22-1 0,4 0 0,1 4 2780,4-3-2780,-3 6 0,-7-6 0,3 6 0,21-1 0,0 0 0,-24-2 0,-1 3 879,22-1 1,-1 0-880,3 2 0,0 0 0,-2-1 0,-1-1 0,4 1 0,-1 1 0,1-2 0,-1 0 0,-2 0 0,-1 0 0,3 1 0,0 1 0,-2-2 0,-1 0 0,1 2 0,-1 0 0,0 0 0,0 0 0,-3 0 0,0 0 0,0 0 0,1 0 0,-1 0 0,0 0 0,-1 0 0,2 0 0,7 0 0,-1 0 0,-14 0 0,-2 0 0,15 0 0,-1 0 0,-12 0 0,0 0 0,7 0 0,1 0 0,-1 0 0,0 0 0,-4 0 0,0 0 248,0 0 1,0 0-249,-2 0 0,0 0 0,5 0 0,1 0 0,-3 0 0,0 0 0,2 0 0,2 0-101,7 0 1,0 0 100,-13 2 0,1 0 0,-14 0 0,23 0 0,-1 0 0,-7-2 0,4 0 0,-1 0 0,-7 0 0,0 0 161,10 0-161,2 0 0,0 0 0,-8-3 0,-3-5 0,0-4 0,6-2 0,-1-1 0,0 0 820,4-3-820,0-1 1456,5 1-1456,-1-3 1021,4 4-1021,-3-5 112,7 1-112,-4 0 0,1 0 0,3 1 0,-1-4 0,2-2 0,6 3 0,-3-4 0,4 3 0,-1-7 0,3 3 0,1-4 0,6 5 0,1 0 0,3-12 0,0 5 0,0-7 0,0 1 0,9 7 0,4-9 0,9 1-798,6-3 798,-14 20 0,1-1 0,4-3 0,0 0 0,11-15 0,-8 11 0,0-1 0,-7 8 0,1 1 0,1-1 0,0 0 0,-1-2 0,1 2-122,10-8 122,4-7 0,-1 7 0,1-1 0,-2 6 0,1-5 0,3 11 0,-3-4 0,3 4 0,-1 0 0,-2 0 0,6 3 0,-6-2 0,16 1 0,-10-2 0,10-2 0,-4 1-644,0 0 644,5 0 0,2-5 0,-23 15 0,1 0 0,0-1 0,1-1 0,4 0 0,1 0 0,-3 2 0,0-1 0,5-1 0,1 0 0,-6 2 0,0 0 0,-3 2 0,1 1 0,6-3 0,0 0 0,8-3 0,-11 3 0,1 1 0,16-5 0,-19 7 0,1 0 0,-2 2 0,0-1 0,3 1 0,1-1 0,22-3 0,-25 4 0,1 0 0,-1 1 0,0 0 0,4 1 0,-1-1 0,1-1 0,0 0 0,0-1 0,0 0-210,6 0 1,-1-1 209,-4-1 0,0 1-787,11-3 0,1 2 787,-6 1 0,1 0 0,8-5 0,1 1 0,-3 3 0,0 1-1016,4-3 1,-1 1 1015,0 2 0,1 0 0,2 0 0,1-1 0,-16 4 0,1 0 0,2 0-746,11-1 0,4 0 0,-4 0 746,-11 2 0,-1 1 0,1-1 0,1 0 0,2 0 0,0 0 0,-2 1 0,0-1 0,-2 0 0,1 0 0,8-1 0,1-1 0,4 0 0,-3 1 0,3 0 0,0 1 0,-1-1-696,-6 1 0,-2-1 1,1 1-1,2 0 696,-2 1 0,2 1 0,1-1 0,-2 1 0,-3 0 0,9-2 0,-4 0 0,1 1 0,-8 0 0,1 0 0,1 1 0,1 0 0,7 0 0,2 0 0,1 1 0,-1-1-624,-2 1 1,0 0 0,0 0-1,2 0 624,-1 0 0,3 0 0,0 0 0,-1 0 0,-4 1 0,6 1 0,-5 1 0,3 0-370,-8-1 0,0-1 0,2 0 1,0 1 369,2 0 0,0 1 0,1 1 0,-1-1 0,3 0 0,-1 0 0,1 0 0,1 0 0,-5 0 0,1 0 0,1 0 0,-2 0 0,-4 0-76,10 0 1,-3-1 0,0 2 75,-10 0 0,2 0 0,-1 1 0,-3-1 214,1 1 0,-2 0 1,1 0-215,8 3 0,3 1 0,-2 0 687,-7-1 0,-1 1 0,-2 0-687,8 2 0,-3 0 0,4-1 0,-2 0 1461,-16-3 1,0 1-1462,3-1 0,-1 0 2998,20 1-2998,-21-1 0,23-4 715,-22 0 0,2 0-715,15 0 0,3 0-344,-15 0 1,1 0 0,1 0 343,4 0 0,0 0 0,1 0 0,0 0 0,-1 0 0,4 0-1069,2 0 1,3 0-1,2 0 1,-1 0 1068,-9 0 0,-1 0 0,1 0 0,1 0 0,2 0-576,-1-1 1,2 1-1,1 0 1,1 0 0,0 0-1,-1 1 576,0-1 0,0 1 0,1 0 0,-1 0 0,0 1 0,1-1-297,-1 1 1,0 1 0,0-1 0,1 1 0,-1-1 0,0 2 296,0-1 0,0 1 0,0-1 0,0 2 0,-1-1 0,0 0-215,7 2 1,0 0 0,-2 0 0,1 0 0,0 0 214,0-1 0,0 0 0,-1-1 0,1 1 0,-1-1-6,-1 0 1,-1 1 0,1-1 0,-1 0 0,0 0 5,-1 0 0,0 0 0,0 1 0,-2-1 0,0-1 105,1 1 1,-2 0-1,0-1 1,0 1-106,6 0 0,1 2 0,-1-1 0,-3-1 0,4 1 0,-3-1 0,3-1 0,-6-1 0,2 0 0,1-1 0,-2 2 200,-5-1 0,-2 1 0,1 0 1,-2-1-201,14-1 0,-1-1 0,-3 1 947,4 1 0,-4 1-947,-1-3 0,-3 0 0,-17 0 0,-2 0 2956,20 0-2956,-11 0 0,5 0 0,9 0 0,5 0-4,-8 0 1,4 0-1,2 0 4,-5 0 0,2 0 0,2 0 0,3 0-255,-7 0 0,4 0 0,1 0 1,1 0-1,2 0 0,-1 0 255,-5 0 0,1 0 0,0 0 0,1 0 0,0 0 0,2 0 0,2 0-227,-9 0 0,2-1 1,0 1-1,2 0 1,0-1-1,1 1 1,-1 0-1,1 0 1,0 1-1,0 0 227,0 0 0,2 2 0,0-1 0,0 1 0,0 0 0,0 0 0,-1 0 0,-1 0 0,0 0 0,-2 0-232,3 0 1,-1 0 0,-2-1 0,0 1 0,0 0 0,-1 0-1,2 1 1,1 1 231,-1 0 0,1 2 0,1-1 0,1 2 0,-1-1 0,0 1 0,-1 0 0,-2-1 0,-2 1-70,8 1 1,-2 1-1,-2-1 1,-1 1 0,1-1-1,1 1 70,-2 0 0,1 0 0,1 0 0,0 0 0,-1 0 0,-1-1 0,-2 0 19,6 0 1,-2-1-1,-2 1 1,0-1-1,0 0-19,0 2 0,1 0 0,-1 0 0,-1-1 0,-4 0 0,-3-2 0,-3 0 0,0-1 0,1 1 160,5 1 0,1 0 1,1 1-1,-2-1-160,-4 0 0,-1 0 0,-1 0 0,-1-2 383,6 1 1,-2-2-1,0 1-383,2 1 0,1 1 0,-2-1 0,-6-3 0,-1 0 0,1 0 581,2 1 0,0 0 0,-1 0-581,14 1 0,-1-1 0,2 0 0,-3 0 1209,-17-2 1,0 0-1210,18-1 0,0 0 0,-22-2 0,-1 0 1097,19 0 1,0 0-1098,-13 0 0,-2 0 0,1 0 0,-1 0 0,1 0 0,0 0 0,0 0 0,0 0 0,-3 0 0,-1 0 2276,23 0-2276,-27 0 0,1 0 0,1 0 0,1 0 0,21 0 0,-19 0 0,2 0 673,-4 0 1,-1 0-674,3 0 0,2 0 0,6 0 0,2 0 110,-4 2 0,2 0-110,4 1 0,2 0 0,3 2 0,1 0-557,0 0 1,1 0 556,-14-1 0,1-1 0,-1 1 0,17 1 0,0 0 0,0 0 0,0 0 0,-14-1 0,0 0 0,0-1 0,11 2 0,0 0 0,-11-1 0,1 0 0,-2-1 0,10 2 0,-4 0-618,-5 0 1,1-1 617,11-1 0,-3 0 0,2 3 0,-15-5 0,6-1 0,-7 0 485,5 3-485,0-1 0,-1 0 0,0 2 0,12 1 0,-5 2 0,-4-3 0,-2 4 1393,-4-1-1393,-5 0 2281,3 3-2281,-7 1 1997,0 3-1997,-6-2 488,-3-2-488,-4 1 0,-3-2 0,-1 3 0,-5-4 0,2 3 0,-3-3 0,-1 7 0,-2 0 0,-2 8 0,0 9 0,0 1 0,-3 13 0,-9-3 0,-4 4-824,-8 0 824,10-20 0,-1 0 0,0-2 0,0 1 0,-2 2 0,0 0 0,-12 13 0,11-19 0,0 0 0,-10 9-264,-11 4 264,9-8 0,-8-1 0,5-7 0,1-2 0,-4 1 0,4-7 0,-1 6 812,2-6-812,-1 3 276,4-1-276,-3 1 0,4-3 0,3 1 0,-2-2 0,7 0 0,-8 3 0,8-3 0,-7 0 0,6 2 0,-2-2 0,-1 0 0,4 1 0,-8 0 0,4 2 0,0 0 0,-4 4 0,3-3 0,-1 6 0,-3-2 0,3 6 0,0-1 0,-13 11 0,10-8-505,5-5 0,-2-1 505,1-3 0,-3 0-998,-16 12 0,-2 1 998,9-10 0,-2 1-1258,1 0 0,-4 1 0,0 0 1258,-5 1 0,-1-1 0,-2-1 0,10-5 0,-1 0 0,-2 0 0,-1 0-881,0 0 1,-2 1-1,-1 0 1,0-1-1,0-1 881,3-1 0,0-2 0,0 0 0,-1-1 0,0 1 0,-2 1 0,-2 0 0,1 0 0,-1-1 0,0-1-552,-1-1 1,-1-1 0,0 0-1,0-1 1,0 0 551,1 1 0,-1 0 0,0-1 0,0 0 0,-1-1-334,-3-1 1,-1-1 0,0-1-1,0 0 1,1 0 333,3 0 0,0 1 0,1-1 0,-1 0 0,0 0-126,-3-1 1,-1 0 0,1 0-1,-1 0 1,3-1 125,5 0 0,1 0 0,0-1 0,1 1 0,-2-1 0,-1 1 0,-2-1 0,1 1 0,-1-1 0,2 0 0,1-1 0,1 0 0,0 0 0,1 0 0,1 0 176,-2 0 0,3 0 1,-1 0-1,0 0-176,-4 0 0,-2 0 0,1 0 0,3 0 0,-1-1 0,2-1 0,-3-1 0,-4-1 0,-5-1 0,-1-1 0,2 0 0,9 0 0,1-1 0,1 0 0,-1 0 0,0-1 0,-1 0 0,1 0 0,0-1 0,-9-2 0,0-1 0,3 0 0,9 3 0,3-1 0,-3 1 0,-9-3 0,-3 0 0,1 0 0,2 0 0,1 0 0,1 0 0,2 2 0,-1 1 0,1-1 0,-1-1 0,-1-1 0,0 1 0,2 1 0,0 1 0,0-1 0,0 0 0,1 1 0,-1-1 456,3 0 0,0 1 0,0 0-456,3 3 0,1 1 0,0-1 0,2-1 0,0 0 0,0 1 0,0 2 0,0 0 0,0 0 0,-16-4 0,0 1 0,17 5 0,-1 0 0,1 0 0,-13-2 0,0-1 1020,-3 3 1,1-1-1021,5-2 0,2 0 0,-4 2 0,2 0 1399,7-1 0,0 0-1399,-4 3 0,-1 1 0,3-2 0,0 0 0,0 2 0,-1 0 0,-3 0 0,1 0 0,3 0 0,0 0 0,0 0 0,1 0 0,10 0 0,0 0 0,-17 0 0,3 0 2199,1 0-2199,-5 0 0,0 0 0,-4 0 0,13 0 0,0 0 0,10 0 0,1 0 0,-4 0 0,-2 0 0,0 2 0,0 0 0,-1 1 0,1-1 0,-4 3 0,2 0 0,9-1 0,2 0 0,-7 0 0,0 0 0,-17 4 0,19-1 0,0-1 0,2-2 0,1 1 0,-4 1 0,1 0 2227,-14 2-2227,17-4 0,2 0 0,-7 3 0,-12 1 0,8-4 0,-3 3 2029,4-3-2029,1 3 1705,-1 1-1705,5-1 1076,-4 0-1076,8 0 86,-4 0-86,1 3 0,3-3 0,1 6 0,1-6 0,-2 6 0,0-2 0,-3 0 0,3 2 0,-3-6 0,3 3 0,-4-3 0,1 0 0,3 0 0,-3 0 0,3 0 0,-3-4 0,3 3 0,-8-2 0,8 3 0,-8 0 0,-5 1 0,6-1 0,-15 4-589,1 2 589,-1 0 0,18-7 0,0 0 0,-7 1 0,6-2 0,-2-1 0,-12 4 0,11-5 0,1-1 0,-10 2 0,8-4 0,0 0 0,-7 0 0,13 0 0,0 0 0,-19 0 0,0 0 0,4-6 0,-10 1 0,18-9 0,-9 2 0,4 0 0,2-3 0,9 7 0,-4-2 0,8 3 0,0 0 0,2 0 589,10 1-589,-6 3 0,13-2 0,-2 4 0,8-1 0,0 2 0</inkml:trace>
  <inkml:trace contextRef="#ctx0" brushRef="#br0" timeOffset="99953">7410 10151 24575,'-12'0'0,"-4"0"0,4 0 0,-11 0 0,4 3 0,-16 8 0,9-2 0,-10 8 0,5-6 0,-2 3 0,1 0 0,-4 1 0,4-5 0,-1 4 0,6-7 0,0 3 0,4-4 0,0 1 0,0-1 0,1 1 0,2-4 0,-2 3 0,3-5 0,-12 4 0,6-4 0,-11 5 0,9-5 0,4 2 0,-7-3 0,5 3 0,-10-2 0,-8 2 0,12-3 0,-18 0 0,19 0 0,-12 0 0,6 0 0,-1 0 0,5 0 0,-4 0 0,12 0 0,-7 0 0,12 0 0,-4 0 0,5 0 0,2 0 0,-2 0 0,6-3 0,-2 0 0,-1-3 0,-1 0 0,-2-3 0,-1 2 0,0-5 0,1 3 0,-1-4 0,-3 0 0,2 1 0,-7-5 0,11 3 0,-7-2 0,8 4 0,-1 0 0,2 0 0,5 1 0,1-1 0,2 4 0,0-3 0,1 5 0,2-5 0,1 6 0,-1-6 0,3 5 0,-3-5 0,3 3 0,-2-4 0,1-2 0,-2-2 0,3-2 0,0-1 0,0 0 0,0 1 0,0-1 0,0 4 0,0 0 0,0 3 0,0 1 0,0 2 0,0-1 0,0 4 0,3-2 0,-1 3 0,4 0 0,-1-1 0,3 1 0,0-3 0,7 1 0,0-4 0,4 1 0,3-3 0,1 0 0,4 0 0,5-5 0,0 0 0,4-1 0,1-2 0,0 6 0,-1-7 0,-3 7 0,-2-2 0,-4 7 0,0-3 0,4 5 0,-3-5 0,13 1 0,-3-3 0,9 3 0,0-3-568,5 3 568,2-1-520,-25 5 0,0 0 520,4 1 0,-1 0 0,14-5-208,-15 5 1,-1 1 207,10-1 0,-12 2 0,1 2 0,20-2 0,3-2 0,-5 6 0,-4-3 0,-2 4 0,-4 0 0,-1 0 527,-3 0-527,-6 0 1045,-1 0-1045,-9 0 451,4 0-451,-9 0 0,0 0 0,-1 0 0,-6 0 0,6 3 0,-2-2 0,2 4 0,-3-3 0,6 4 0,-4 0 0,7 3 0,-1-3 0,-1 5 0,3-1 0,-3 2 0,4-2 0,0 1 0,-1-1 0,-3 2 0,0-3 0,-4 2 0,1-5 0,-1 5 0,-2-3 0,-1 1 0,0 2 0,-2-3 0,2 3 0,-3 1 0,1-1 0,0 4 0,0-3 0,0 5 0,0 3 0,0-1 0,1 3 0,-4 1 0,0-4 0,-3 8 0,0-8 0,0 3 0,0-3 0,0-4 0,0 3 0,0-6 0,0 0 0,0-1 0,0-5 0,0 1 0,0-1 0,0-1 0,0 0 0,0 0 0,0 0 0,0 0 0,0 0 0,0 0 0,-2-2 0,1 2 0,-3-5 0,3 2 0,-1-2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46:36.5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7629 5732 24575,'-14'0'0,"3"0"0,-4 0 0,0 9 0,-4-1 0,-3 12 0,0-6 0,-2 9 0,-1-4 0,6 2 0,0-4 0,12-3 0,-4-1 0,5 1 0,-5 1 0,1 0 0,-2 4 0,-1 3 0,0-2 0,0 6 0,0-7 0,0 4 0,1-5 0,2-2 0,1-2 0,6-3 0,1 1 0,2-4 0,0 0 0,0 0 0,0 1 0,0 2 0,0 3 0,0 2 0,0 2 0,0 5 0,0 0 0,0 4 0,0 4 0,0-3 0,0 8 0,0-12 0,0 7 0,0-12 0,0 4 0,0-5 0,2-2 0,1-2 0,5-5 0,1 2 0,2-3 0,1 4 0,2-1 0,-2 1 0,6 0 0,-2 4 0,3-3 0,1 6 0,0-2 0,3 0 0,-2 3 0,6-6 0,-7 2 0,6-5 0,-7 0 0,4-4 0,-5 2 0,5-5 0,-4-1 0,0-3 0,-1 0 0,-2 0 0,2 0 0,1-3 0,-4-3 0,3-4 0,-3-1 0,1-5 0,3 0 0,-2-4 0,-1 0 0,5-4 0,5-10 0,-6 7 0,10-14 0,-12 13 0,0-9 0,3 1 0,-5-1 0,-2-4 0,0 3 0,-6 1 0,3-3 0,-4 6 0,-2-7 0,-2 4 0,-3-4 0,0-13-783,0 4 783,0 18 0,0 1 0,0-18 0,0 20 0,0 0 0,0-14-312,0-9 312,-7 10 0,1-6 0,-8 1 0,5 9 0,-5-3 0,6 13 0,-5 1 0,3 4 0,-2 5 770,0-1-770,-1 0 325,1 4-325,0-3 0,0 6 0,0-3 0,1 4 0,0-1 0,-4 3 0,3 1 0,-3 2 0,1 0 0,1 0 0,-1 3 0,-1 0 0,0 3 0,-1 0 0,-2 0 0,3 0 0,-4 0 0,4 0 0,-3 0 0,6 0 0,-3 0 0,4 0 0,-1 3 0,-2 0 0,2 3 0,-6 0 0,2 0 0,1 3 0,-3 0 0,3 3 0,-1-3 0,-2 3 0,3-3 0,-1 3 0,2 0 0,2-1 0,1 1 0,0-1 0,-1 0 0,3 1 0,1-1 0,2 4 0,0-3 0,3 2 0,-2-2 0,4-1 0,-4 3 0,4 2 0,-2 2 0,1 1 0,-2 3 0,0 1 0,-2 5 0,2 3 0,-3-3 0,0 3 0,3-8 0,-1 0 0,4-5 0,-2-2 0,3-2 0,0-2 0,0-4 0,0 3 0,0-5 0,0 2 0,0-3 0,0 0 0,2 0 0,-1-2 0,1-1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47:03.1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16959 11734 24575,'-30'0'0,"3"0"0,-3 0 0,-7 0 0,-3 0-2773,-13 0 1,-2 0 2772,16 0 0,0 0 0,-1 0 0,-4 0 0,0 0 0,-3 0-1057,-5 0 0,-3 0 1,0 0 1056,12 0 0,0 0 0,-1 0 0,-1 0-457,-3 0 0,0 0 0,0 0 0,-1 0 457,1 0 0,0 0 0,-1 0 0,1 0 0,0 0 0,0 0 0,-1 0 0,1 0 0,0 0 0,-1 0 0,1 0 0,0 0-545,0 0 1,1 0 0,0 0 0,2 0 544,-4 0 0,2 1 0,-1-2 0,-7-2 0,-1-1 0,1 0 0,10 1 0,1 1 0,-1-1-133,-8-3 0,-3 0 1,1 0 132,4 2 0,-1 1 0,2-2 0,4 0 0,2-1 0,-1 2 0,1 1 0,-1 1 0,2-1 397,4-1 1,2-2 0,1 2-398,-11 2 0,2 0 1150,0-3 1,2 0-1151,11 1 0,1-1 0,-5 1 0,0-1 1305,3 1 0,1 0-1305,-22-5 0,2 5 0,9-3 0,-2 6 0,-3-6 3089,8 6-3089,-10-3 0,1 4 0,-1 0 0,-3 0 0,7 0 1426,-2 0-1426,0 0 0,-5 0 0,11 0 1289,8 0-1289,4 0 622,13 0-622,-1 0 80,9 0-80,2 0 508,2 0-508,-3 0 0,-1 0 0,1 3 0,-3 0 0,2 0 0,-2 2 0,0-2 0,2 2 0,-2 1 0,5-3 0,1 2 0,0-5 0,5 5 0,-3-3 0,3 3 0,0 0 0,0 0 0,0 0 0,0 0 0,0 0 0,0 0 0,0 0 0,0 6 0,0 2 0,0 5 0,0 5 0,0 0 0,3 4 0,-2 0 0,5-4 0,-3-1 0,1-6 0,1-2 0,-2-5 0,0-1 0,1-3 0,-1 0 0,2 0 0,1 0 0,-1 0 0,0 6 0,4 6 0,1 6 0,4 8 0,5 6 0,0 6 0,1 4 0,-2-9 0,1 7 0,-3-11 0,5 7 0,-6-9 0,2-4 0,-4-6 0,-4-6 0,0-5 0,-2 0 0,2-3 0,-1 3 0,3 0 0,2 4 0,-1-2 0,7 6 0,2 1 0,8 7 0,2-1 0,12 5-851,-2-2 851,-17-15 0,1 1 0,23 13 0,-19-15 0,1-1 0,-1-1 0,2-1 0,5 1 0,0 0-784,3-1 1,0-2 783,1 0 0,0-1 0,6 0 0,0 0 0,-2-2 0,0-1-944,5 0 1,1-2 943,-3 0 0,0 0 0,3-2 0,1 0 0,-1 0 0,1 0 0,-1 0 0,1 0 0,-1 1 0,1-2 0,3-3 0,0-1 0,-3 0 0,-1-1 0,1-4 0,-1-1 0,0 4 0,-1-1 0,-9-1 0,1 0 0,5 2 0,-1-1-515,-8 1 0,-1 0 515,0 1 0,0-1 0,-1 0 0,0 1 0,-5 1 0,0 1 65,2-3 0,1 1-65,-4 0 0,1 0 0,-1 1 0,1 0 0,2-1 0,0 0 0,-2 0 0,1 0 0,4 1 0,0 0 0,-2-3 0,0-1 102,3 2 0,0 0-102,3 0 0,0 0 0,-2-2 0,-1 1 0,7 3 0,-1-1 0,-6-2 0,1-1 0,2 4 0,0 0 0,0-1 0,0-1 0,-5 0 0,0 1 623,-4 3 0,1 0-623,0-5 0,0 1 0,0 3 0,0 1 0,-3-3 0,1 0 0,3 2 0,-1 0 0,-1-3 0,0 1 0,12 0 0,-11-1 0,0-1 0,7 3 1098,10-7-1098,-10 5 613,2-1-613,-8 1 1336,1 0-1336,-2-3 662,-4 2-662,0-1 46,0-1-46,-4 2 0,3-1 0,-6 2 0,-1 1 0,-1-3 0,-6 3 0,6-3 0,-6 0 0,5 2 0,-4-3 0,4 0 0,-4-1 0,1-1 0,-3 3 0,-2-2 0,-1 5 0,-2-2 0,-1 3 0,-3 0 0,1-1 0,-3 1 0,0 0 0,0-6 0,0-6 0,0-10 0,-7-10 0,-2-6-682,-11-10 682,10 27 0,-1-1 0,-1-1 0,-1 2 0,-10-19 0,-1 0 0,2 10 0,-1-3 0,2 10 0,0 3 0,4 6 0,-2 2 0,3 2 682,-2 2-682,-1 1 0,0 2 0,-3-2 0,2 5 0,-6-3 0,6 4 0,-2 2 0,3-2 0,1 6 0,2-3 0,2 3 0,2-3 0,4 3 0,0-3 0,3 3 0,2 0 0,0 0 0</inkml:trace>
  <inkml:trace contextRef="#ctx0" brushRef="#br0" timeOffset="6566">18879 11541 24575,'-16'0'0,"-9"0"0,-8 0 0,-15 0 0,19 0 0,-1 0-740,-2 0 1,-2 0 739,-5 0 0,0 0 0,5 0 0,1 0 0,-3 0 0,1 0 238,-10 0-238,-5 0 0,16 0 0,-7 0 0,4 0 0,5 0 0,4 0 1112,-2 0-1112,5 0 129,-10 0-129,2 0 0,-3 0 0,-1 0 0,5 0 0,-16 7 0,17 0 0,-12 4 0,16-1 0,4-1 0,0-2 0,1 5 0,2-2 0,-6 3 0,3 0 0,-5 1 0,5-1 0,1 0 0,2 3 0,1-6 0,3 5 0,1-6 0,7 2 0,-3-2 0,4 2 0,-3-3 0,4 1 0,-6 5 0,4-5 0,-5 9 0,2-6 0,-2 6 0,1-3 0,0 1 0,3 1 0,1-4 0,2-2 0,0 0 0,3-5 0,1 4 0,2-4 0,0 5 0,-3-3 0,2 4 0,-1-1 0,2 0 0,0 4 0,0 0 0,0 4 0,0-1 0,0 1 0,0 3 0,0 2 0,0 3 0,0-4 0,0 3 0,0-3 0,0 1 0,0-2 0,0-3 0,0-4 0,0 3 0,0-6 0,2 2 0,2-2 0,1-1 0,1 0 0,0 1 0,2 2 0,1-2 0,3 6 0,0-6 0,0 6 0,3-2 0,-1 3 0,5 1 0,-2-1 0,3 2 0,0-1 0,1 0 0,-5-4 0,3 4 0,-3-7 0,3 2 0,0-2 0,-1-1 0,1 1 0,-4-4 0,3 3 0,1-6 0,1 6 0,6-1 0,-3-1 0,13 3 0,-3-1 0,4-1 0,-1 0 0,1-1 0,5-1 0,0 2 0,0-4 0,-6 1 0,-3-1 0,2-3 0,-11 1 0,7-4 0,-8 2 0,8-3 0,-3 0 0,8 0 0,-4 0 0,5 0 0,4 0 0,-4 0 0,5-3 0,-6-5 0,1 0 0,-5-5 0,-1 2 0,-4-3 0,0 1 0,1-1 0,-5 1 0,-1 0 0,-3 3 0,0-5 0,0 5 0,0-6 0,0 3 0,-4 1 0,4-4 0,-3 0 0,4-5 0,1-3 0,-4 4 0,4-9 0,-7 6 0,3-5 0,-3-4 0,0 4 0,0-7 0,-3 2 0,-1 1 0,-2-4 0,-2 8 0,2-8 0,-2 12 0,1-6 0,-3 10 0,-1-6 0,-3 2 0,0-3 0,0 0 0,0-4 0,0 3 0,0 0 0,0 2 0,0 6 0,0-2 0,0 3 0,0 0 0,0 4 0,0 0 0,-3 4 0,0 0 0,-3-1 0,1 4 0,-1-3 0,-2 2 0,2 1 0,-2-3 0,0 5 0,1-5 0,-3 5 0,1-5 0,0 5 0,-2-2 0,3 0 0,-3 1 0,-1-3 0,4 3 0,-3-1 0,2 3 0,1-1 0,-3 1 0,5-1 0,-2 1 0,0 2 0,5-2 0,-5 5 0,5-5 0,-2 5 0,0-5 0,0 5 0,0-5 0,-1 2 0,1 0 0,0-1 0,0 3 0,0-4 0,0 5 0,2-3 0,0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47:33.7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5165 5501 24575,'-48'0'0,"17"0"0,-3 0 0,-12 0 0,-3 0-2350,8 0 1,-1 0 0,-1 0 2349,-4 0 0,-2 0 0,-1 0-717,6 0 0,-2 0 1,0 0-1,0 0 717,0 0 0,-1 0 0,1 0 0,-2 0 0,-4 0 0,-1 0 0,-1 0 0,1 0 0,4 0 0,0 1 0,1-1 0,-1-1-372,-4 0 1,-1 0 0,1-1 0,0 0 371,3 1 0,0-1 0,2 0 0,1 0 0,-4 0 0,3-1 0,-2 1-492,6-1 1,-2 0-1,1 0 1,3 0 491,1 3 0,2 0 0,-2-1 15,-11-2 0,-2-1 1,0 0-16,6 2 0,0 0 0,2 0 327,3 0 0,1 0 0,0 0-327,3 0 0,-1 0 0,2 1 948,-17 1 1,2 0-949,5 0 0,2 0 0,2 0 0,1 0 0,1-2 0,0 0 948,5 1 0,1 1-948,-4-3 0,1 1 1113,11 2 1,0 0-1114,-6 0 0,0 0 0,-11 0 0,13 0 0,0 0 0,-16 0 0,-4 0 0,4 0 0,6 0 2408,5 0-2408,9 0 1881,6 0-1881,-1 0 1358,4 0-1358,-4 0 672,8 0-672,0 3 0,4 0 0,0 0 0,0 2 0,0-2 0,-8 3 0,-1 0 0,-7 4 0,-9 5 0,2 3 0,-12 6 0,13-6 0,-12 4 0,14 0 0,-9 1 0,10-1 0,2-2 0,9-7 0,0 3 0,7-4 0,-6 0 0,6 2 0,-6 0 0,1 4 0,1-2 0,-4 8 0,3-3 0,-5 7 0,5-7 0,0 2 0,4-1 0,0-2 0,0 2 0,3 1 0,-1-4 0,6 3 0,-3-6 0,5 2 0,-1-6 0,-1 5 0,4-4 0,-2 4 0,3-1 0,0 6 0,0-2 0,0 10 0,0-6 0,0 12 0,0-4 0,0 9 0,0 7 0,0-9 0,0-8 0,0-1 0,3 2-302,-1 1 0,1 1 302,9 12 0,-6-13 0,1-1 0,9 22 0,-6-25 0,1 0 0,5 19 0,4 0 0,-8-20 0,0 1 0,10 21 0,-6-19 0,2-1 0,-4-2 0,2-2 0,2-2 0,1-1 0,-2 2 0,1-1 0,2 0 0,1-1 0,0 1 0,0-1 0,0 0 0,1 0 0,1 0 0,0 0 0,0-2 0,-1 1 0,12 14 0,-4-12 0,0 0 0,-3 0 0,3-2 0,1 1 0,12 9-506,-15-14 1,1 0 505,-1 0 0,0-1 0,2-2 0,-1-1 0,-2-3 0,0-1 0,2 1 0,1-1 0,3-1 0,-1-1 0,18 5 0,-13-6 0,0-1 0,-8-2 0,0 0 0,7-1 0,0-1 0,0 1 0,-1-2 0,-2-1 0,0 0 0,2 0 0,1 0 0,3 0 0,0 0 0,-2 0 0,-1 0 0,6 0 0,0 0 0,-2 0 0,0 0-913,3 1 0,0-2 913,-1-3 0,1 0 0,0 1 0,0-1-664,-3-4 1,0-1 663,2 1 0,0 1 0,-5 0 0,-1 0 0,3-2 0,0 0 0,-2 2 0,-2 0 0,-1-1 0,-2-1-176,1 0 0,-1 0 176,0 1 0,1-1 0,-3 2 0,0 1 0,20-9 0,-13 8 0,0 0 0,12-9 0,-4 5 0,0 1 0,-16 3 0,-2 0 0,6-2 0,-1 0 483,15-4-483,0-6 0,-18 8 0,0 0 0,21-13 0,-20 12 0,-2-1 0,16-14 0,4-2 389,-23 13 0,1-2-389,-1 2 0,2-2 0,3-1 0,1-1 0,-5 0 0,0 1 0,2-1 0,0 0 0,-2-1 0,-2 1 1070,17-6-1070,-19 7 0,0-1 0,11 0 0,7-15 0,-7 8 0,-3 1 0,-2-2 955,-6 2-955,3 1 400,-7-2-400,6-3 1055,-11 5-1055,8-11 0,-6-2 0,1-1 0,0-8 0,-5 10 0,-4 1 0,5-17 0,-3 8 0,3-4 0,-5 9-167,1-8 167,-4-3 0,0-4 0,-4 21 0,0 0-521,0 6 1,0-1 520,0-10 0,0 0 0,0 6 0,0 0 0,0-2 0,0 0 0,0 1 0,0 1 0,0 5 0,0 0-183,0-3 0,0 0 183,0-18 0,0-5 0,0 2 0,0 4 0,0 1 0,0 5 0,0-4 0,-3 8 0,2-4 0,-5 10 0,5 1 507,-2 7-507,0 2 1049,2 6-1049,-4 4 397,5 4-397,-5 3 0,4 0 0,-3 0 0,1 0 0,-2 0 0,0 2 0,2 1 0,1 2 0</inkml:trace>
  <inkml:trace contextRef="#ctx0" brushRef="#br0" timeOffset="28049">4270 9206 24575,'-8'0'0,"-9"0"0,6 0 0,-10 0 0,5 0 0,-6 0 0,2 0 0,-2 0 0,3 0 0,1 0 0,2 0 0,-2 0 0,6 0 0,-3 0 0,4 0 0,0 0 0,-1 0 0,1 0 0,-4 0 0,0 0 0,-1 0 0,-2 0 0,6 0 0,-6 0 0,6 0 0,-6 3 0,6 0 0,-2 1 0,5 0 0,1-3 0,3 3 0,0-3 0,0 4 0,0-3 0,2 3 0,-2 0 0,2 0 0,-2 0 0,0 0 0,0 0 0,0 0 0,-1 3 0,1-2 0,0 2 0,2-3 0,0 0 0,3 0 0,0 0 0,-2 0 0,2 0 0,-3 1 0,3-2 0,-2 2 0,1-1 0,-1 0 0,2 0 0,0 0 0,0-1 0,0 1 0,0 0 0,0 0 0,0 0 0,0 0 0,0 0 0,0 0 0,0 0 0,0 0 0,0-1 0,0 1 0,2 1 0,-1-1 0,1 0 0,-2 0 0,3 3 0,-3-2 0,3 4 0,-1-4 0,-1 5 0,3-6 0,-3 3 0,3-3 0,-1 3 0,0-2 0,2 2 0,-4-3 0,3 0 0,-3 0 0,3 0 0,-1 0 0,0 1 0,2-1 0,-3 0 0,1 0 0,2-2 0,-2 1 0,-1-1 0,3 0 0,-2 2 0,2-3 0,0 1 0,0 2 0,-2-2 0,2-1 0,-3 1 0,3-3 0,0 0 0,0 2 0,0-1 0,0 1 0,0-2 0,0 0 0,0 2 0,0-1 0,0 1 0,3-2 0,1 0 0,2 2 0,-2-1 0,1 2 0,-1-3 0,2 0 0,1 0 0,-1 0 0,-3 2 0,3-2 0,-2 3 0,-1-3 0,3 0 0,-3 2 0,1-1 0,2 1 0,-3-2 0,3 0 0,1 0 0,-4 0 0,3 0 0,-3 0 0,4 0 0,2 0 0,-2 0 0,3 3 0,-1-2 0,-1 1 0,4-2 0,-5 0 0,3 0 0,-4 0 0,1 0 0,-1 0 0,-3 0 0,0 0 0,-3 0 0,0 0 0,1 0 0,-1 0 0,0 0 0,0 0 0,0 0 0,0 0 0,0 0 0,0 0 0,0 0 0,3 0 0,1 0 0,-1 0 0,3 0 0,-5 0 0,4 0 0,-4 0 0,2 0 0,-3 0 0,0 0 0,0 0 0,-2-2 0,-1-1 0,-2-2 0,3 0 0,-3 0 0,2 0 0,-2 0 0,0-3 0,0 2 0,0-2 0,0 0 0,0 0 0,0-1 0,0-2 0,0 5 0,0-4 0,0 4 0,0-5 0,0 2 0,0 1 0,0 0 0,0 0 0,0 2 0,-2-2 0,-1 3 0,0-3 0,-1 2 0,1-2 0,0 0 0,-2 2 0,2-2 0,-2 0 0,0 3 0,-1-6 0,1 5 0,-1-5 0,1 5 0,-3-2 0,4 0 0,-3 2 0,1-2 0,0 3 0,-2-1 0,3 1 0,0 2 0,0-1 0,0 1 0,0 0 0,0 1 0,-1-1 0,1 3 0,0-5 0,0 5 0,0-3 0,-3 1 0,2 1 0,-2-1 0,0-1 0,2 2 0,-2-1 0,3 2 0,0 0 0,0 0 0,-1 0 0,1 0 0,2-2 0,-1 1 0,3-1 0,-1 2 0</inkml:trace>
  <inkml:trace contextRef="#ctx0" brushRef="#br0" timeOffset="31184">17348 3596 24575,'-13'0'0,"2"0"0,-3 0 0,6 0 0,-3 0 0,2 0 0,1 0 0,-3 0 0,5 0 0,-5 0 0,6 0 0,-6 0 0,5 0 0,-2 0 0,0 0 0,-1 0 0,1 5 0,-3 2 0,2 1 0,-3 6 0,-3-4 0,3 5 0,0-3 0,1-1 0,5 0 0,-2-2 0,2 7 0,3-9 0,-2 8 0,4-6 0,-4 2 0,5 1 0,-6-1 0,3 3 0,-3-2 0,0 6 0,0-6 0,0 6 0,0-2 0,0-1 0,0 3 0,3-3 0,-3 4 0,5-4 0,-4 3 0,4-3 0,-2 0 0,3 3 0,0-8 0,0 3 0,0-7 0,0 5 0,0-5 0,0 2 0,0-3 0,0 0 0,0 0 0,0 0 0,5 0 0,1 1 0,6 2 0,-1 0 0,4 4 0,0 0 0,4 1 0,-1-4 0,1 3 0,3-5 0,-2 5 0,2-5 0,0 2 0,2-2 0,3-1 0,-4-2 0,3-1 0,-3-3 0,4 0 0,-3 0 0,2 0 0,-7 0 0,4 0 0,-5 0 0,5 0 0,-4 0 0,7 0 0,-6-3 0,2 0 0,1-7 0,-4 3 0,4-5 0,-8 5 0,3-4 0,-6 2 0,2-3 0,-2 3 0,-1-5 0,-2 4 0,0-5 0,-3 4 0,-1 2 0,1-1 0,-1 1 0,-2-2 0,0-1 0,-3 1 0,0 0 0,0-1 0,0 1 0,0-1 0,0-2 0,0-2 0,0-2 0,-3-1 0,0 0 0,-3 4 0,-3-3 0,0 6 0,-1-6 0,-1 6 0,2-3 0,-2 4 0,-1-1 0,1 1 0,-1 0 0,1 2 0,0 0 0,-1 4 0,3-4 0,-5 3 0,5-5 0,-6 4 0,0-4 0,3 5 0,-6-6 0,6 5 0,-2-1 0,-1-1 0,-1 2 0,-2-2 0,2 3 0,-2 0 0,3 0 0,0 0 0,0 0 0,4 0 0,2 3 0,1 0 0,5 3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50:12.5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13681 11874 24575,'21'0'0,"4"0"0,21 0 0,3 0-1050,-17 0 1,1 0 1049,0 0 0,0 0 0,9 0 0,1 0-1101,0 0 1,2 0 1100,8 0 0,2 0 0,-4 0 0,1 0-465,-12 0 0,2 0 0,-1 0 465,14 0 0,1 0 0,-15 0 0,1 0 0,0 0-820,-1 0 0,1 0 0,0 0 820,2 0 0,1 0 0,1 0 0,-1 0 0,0 0 0,1 0 0,1 0 0,1 0 0,-1 0 0,1 0 0,0 0 0,-1 0 0,-2 0 0,-1 0 0,3 0-630,1 0 0,2 0 0,2 0 0,-3 0 630,7-2 0,-2 0 0,1 0 0,-10 1 0,0 0 0,0-1 0,-1 0 0,11-1 0,-1-1 0,2-1 0,-9 1 0,2-1 0,0-1 0,-3 2 0,6-1 0,-3 1 0,3-1 0,1 1 0,3-2 0,-1 1 0,-3 0 0,-4 1 0,-3 1 0,2-1 0,-5 1 0,1 0 0,1 0 0,-1 0 0,1 0 0,-1 0 0,0 0 0,0-1-301,0 1 0,0 0 1,0 0-1,0 0 301,0 0 0,1 0 0,-1-1 0,-1 2 0,13-1 0,0 1 0,-1 0-217,0-2 0,0 0 0,-1 1 217,-1 2 0,-1 1 0,-1 0 0,-1-2 0,-1 0 0,0 1 76,0 0 0,0 1 1,-2 1-77,-3-1 0,-2 0 0,1 0 0,-1 0 0,1 0 0,-1 0 0,14 0 0,-2 0 723,2 0 0,-2 0-723,-2 0 0,-1 0 0,4 0 0,0 0 0,-3 0 0,1 0 98,-4 0 0,2 0 1,0 0-99,-5 0 0,-2 0 0,3 0 0,-4 0 0,1 0 0,0 0 0,-1 0 106,2 0 0,-2 0 0,1 0-106,9 0 0,0 0 0,0 0 0,-6 0 0,0 0 0,3 0-306,4 0 0,5 0 0,0 0 1,-4 0 305,-4 0 0,-3-1 0,3 2 0,1 0 0,5 0 0,-1 0 0,-4 1-340,-4 0 0,-4 0 0,1 1 340,9 1 0,3 0 0,-1 0 0,-1 0 0,0 0 0,-1 0 0,-2 0 0,0 0 0,0 0 0,0-1 0,0 1 0,-1 0 0,-1 2 0,-1-1 0,0 1 160,-1-2 1,1 0-1,-1 0-160,-4 1 0,-2 1 0,1-1 0,0-1 0,0-1 0,-1 1 0,14 3 0,-1 1 360,-3-3 0,-1 1-360,-3 1 0,-1 0 0,-3-2 0,0 0 0,0 0 0,0-1 1060,-4 1 1,1 0-1061,-1-3 0,0 1 0,-3-1 0,-1 0 0,2-2 0,-2 0 2644,21 0-2644,-24 0 0,-1 0 0,18 0 0,4 0 0,-5 0 0,-7 0 2505,-8 0-2505,-6 0 2001,-1 0-2001,-10 0 1406,3-5-1406,-5 1 606,-4-10-606,2 4 0,-6-8 0,0-10 0,1 2 0,-3-19 0,-1 16 0,-3-12 0,0 4 0,0-11 0,-3 0-284,-1 16 1,-1 0 283,-4-9 0,1 7 0,0 1 0,-3 1-67,3 4 1,-1 0 66,-5-5 0,-1-5 0,1 7 0,4 8 0,-2 4 562,5 4-562,-1 4 138,2 2-138,1-2 0,0 5 0,1-2 0,0 3 0,1 0 0,0 0 0,-2 0 0,2-3 0,-5-4 0,-3-12 0,-6-4 0,-2-13 0,1 7 0,-4-6 0,4 8 0,0 3 0,1-1 0,5 13 0,2-1 0,2 9 0,3 4 0,2 2 0,1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53:31.1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8957 4785 24575,'-42'0'0,"-7"0"0,-4 0 0,9 0 0,-4 0-2458,4 0 0,-6 0 1,-3 0-1,0 0 2160,4 0 0,-1 0 0,-2 0 0,0 0 0,-1 0-62,4 0 1,-1 0 0,0 0 0,-1 0 0,0 0 0,1 0 359,1 0 0,0 0 0,0 0 0,0 0 0,-1 0 0,0 0-147,-4 0 1,-2 0-1,-1 0 1,1 0 0,2 0-1,2 0 147,3 0 0,2 0 0,2 0 0,-1 0 0,-4 0-339,-3 0 1,-3 0 0,-2 0 0,0 0 0,3 0 0,4 0 338,-2 0 0,4 0 0,1 0 0,-2 0 63,3 0 0,-3 0 1,0 0-1,2 0 0,3 0-63,-6 0 0,3 0 0,-1 0 187,2 0 1,-2 0-1,0 0 1,1 0-188,-9 0 0,3 0 0,0 0 471,5 0 1,1 0 0,1 0-472,-10 0 0,3 0 1172,15 0 0,1 0-1172,-10 0 0,1 0 1294,17 0 1,-1 0-1295,-15 0 0,0 0 0,15 0 0,2 0 1298,-6 0 0,0 0-1298,5 0 0,-1 0 0,-4-4 0,-1 0 635,-3 1 1,-1 0-636,1-3 0,-1-2 0,-3 2 0,0-1 0,-3-1 0,0 0-16,2-1 1,1-1 15,-3 0 0,0 1 0,2-1 0,2 0 0,1-1 0,2 0 287,7 2 0,2 0-287,-2-3 0,1-1 0,-13-7 0,-3-4 0,10 6 684,9-3-684,8 8 1270,7-6-1270,5 4 1872,4 0-1872,1-3 734,3 2-734,0-2 0,4-9 0,6-2 0,11-14 0,11-1-950,-11 15 1,3 0 949,6-1 0,1-1-1195,4-6 1,2-2 1194,-10 13 0,1 0 0,1 0-954,2-3 0,2 0 0,-1 0 954,0-1 0,-1 1 0,1 0 0,4 0 0,2 2 0,-1-1 0,-2 0 0,1 0 0,0 0 0,0 2 0,2-1 0,-1 2 0,2 0 0,0 0 0,0 2 0,-2 0 0,-1 1 0,1 1-702,2 1 1,1 3-1,0-1 702,-1 2 0,1-1 0,1 2 0,0 0 0,1 0 0,1 1-648,3 0 1,1 1 0,3 0 647,-4 0 0,3 0 0,0 0 0,0 2 0,-6 2 0,0 0 0,0 2 0,1-1 0,10-1 0,2 0 0,1 0 0,-3 1 0,-6 2 0,-2-1 0,0 1 0,-2 2 0,7 0 0,-2 1 0,3 1 0,-7 0 0,3-1 0,1 0 0,0 1 0,-4 1-392,0 0 0,-2 1 1,-1 0-1,3 1 392,3-1 0,2 0 0,1 0 0,0 0 0,-2 0 0,3 0 0,-2 0 0,-1 0 0,1 0 0,0-1 0,1 0 0,0 1 0,-1 2 0,-2 1 0,0 1 0,0 1 0,1 0 0,4 0 0,1-1 0,-1 2 0,0 1 0,-4 1 0,-1 2 0,1 0 0,0 1 0,4 0 0,2 0 0,-2 1 0,-2 0 0,2 0 0,-3-1 0,2 2-140,-7-1 1,2 0 0,0 1 0,-3-1 139,4 2 0,-2-1 0,1 1-123,-7-2 0,1-1 0,0 2 0,0-1 123,12 6 0,-1 0 0,-1-1 235,-4-1 0,-2-1 0,-1 1-235,-3 0 0,-1 0 0,-1 0 844,13 5 1,-2-1-845,-3-1 0,-2 1 0,-4-2 0,-2 1 981,-2-1 0,0 1-981,-3-1 0,-1 0 0,-1 0 0,-1 0 1328,-2-1 1,-1 1-1329,15 10 0,-19-12 0,-2 0 0,12 16 0,-12-13 0,1 0 0,14 17 0,-6-1 2809,-10-10-2809,-4-2 2033,-5-8-2033,-3 3 1412,-1-8-1412,-4 3 546,-2-7-546,-2 5 0,0-3 0,0 4 0,-3 6 0,-7-1 0,-8 10 0,-13 4 0,-10 6-1124,16-14 0,-4 2 1124,-10 8 0,-1-1 0,5-6 0,0-1 0,1 1 0,-3 2 0,1-3-1676,-11 3 0,-1-1 1676,7-4 0,-1 3 0,-1-2 0,2-1 0,-1 0 0,0-1 0,-6 0 0,-1 0 0,1-1 0,4-2 0,1 0 0,-1-1 0,-6-2 0,0 0 0,0-2 0,4 0 0,1-1 0,0-1 0,-3 0 0,1 0 0,0-2-761,4-2 0,1 0 0,0-1 761,1 2 0,-1 0 0,1-1 0,1-3 0,1-2 0,0 1-762,-16 3 1,1 1 761,-2-3 0,3 0 275,17-2 1,0 0-276,-5 1 0,1 0 2342,-10-3-2342,-5 3 0,12-1 2531,12-2-2531,11 2 2270,4-3-2270,8 0 328,3 0 1,2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54:56.5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20210 7746 24575,'-22'0'0,"-18"0"0,10 0 0,-2 0-2942,-13 0 0,-3 0 2942,7 0 0,-2 0 0,-1 0-1603,-6 3 1,-1 1-1,-4 1 1603,6 0 0,-4 2 0,-2 0 0,1 0 0,2-1 0,2 0 0,2 0 0,-1 0 0,-6 1-240,8-1 1,-5 1-1,-3 0 1,-2 1 0,-1 0-1,1 0 1,1-1 0,4 0 239,-3-1 0,4 0 0,1 0 0,-1-1 0,-1 1 0,-5 0-290,7-1 0,-4 0 0,-1 0 1,-2 0-1,0 1 0,-1-1 0,1 1 1,0 0-1,2 0 290,4 0 0,1 1 0,1 0 0,0 0 0,-1 0 0,1 0 0,0 0 0,-1 0 0,-1-1-122,-3-1 0,0 0 1,-1 0-1,1-1 1,-2 0-1,1 0 1,0 1-1,-1 0 1,0 0 121,4 1 0,-1 0 0,1 0 0,-1 1 0,0 0 0,0 0 0,0 0 0,0 0 0,-1-1 0,1 0-8,-1 0 1,-1-1-1,1 1 1,-1-1-1,0 0 1,1 0 0,-1 0-1,0-1 1,0 1-1,1 0 8,-2-1 0,1 1 0,-1-1 0,0 0 0,0 1 0,0-1 0,1 0 0,1 0 0,1 0 0,2 0 0,-4 0 0,3 1 0,0 0 0,2-1 0,-1 1 0,1-1 0,-1 0 0,-1 0 0,2-1 0,-1 1 0,0-1 0,-1 0 0,1-1 0,0 1 0,1 0 0,1-1 0,1 1 0,-9 0 0,2 0 0,1 0 0,0 0 0,0 0 0,-2 0 0,8 0 0,-2 0 0,0 0 0,0 1 0,-1-1 0,0 0 0,1 0 0,1 0 0,-5 0 0,0 0 0,1-1 0,0 1 0,0-1 0,1 0 0,1 0 0,-4 0 0,0-1 0,1 1 0,1-1 0,2 1 0,1-1 56,1 1 1,2-1 0,1 1 0,1-1 0,-1 0-57,-11 0 0,-1-1 0,2 0 0,3-1 204,-3 1 0,4 0 1,-2 0-205,7 0 0,-2 0 0,0 0 0,0 0 0,3 0 0,1 0 0,-1 0 0,2 0 0,-12 0 0,2 0 0,0 0 365,2 0 1,1 0 0,1 0-366,2 1 0,0-1 0,1-1 0,2 0 0,0-1 0,1 0 0,1 1 0,1-1 0,0-1 0,-2 0 0,0-1 0,0 0 553,1 2 1,2 0-1,-2 0-553,-1-1 0,-1 0 0,0-1 0,3 2 0,0 0 0,0 0 0,0 0 0,1 0 0,0 0 0,1 0 0,1 1 0,1-1 897,-18 2 1,2 0-898,-1 0 0,2 0 0,2 0 0,1 0 0,3 0 0,0 0 0,-3 0 0,0 0 0,3 2 0,0 1 0,-3 3 0,-1 3 0,1-2 0,-1 2 0,4 3 0,0 0 0,-2 1 0,-1-1 0,3-2 0,0 1 0,-4 3 0,1 1 0,3-5 0,0 1 0,0 1 0,2 0 1130,13-4 1,0 0-1131,-5 2 0,0-1 0,-14 3 0,19-4 0,0 0 2566,-17 4-2566,-3 1 0,19 0 0,-7-1 0,3 6 0,-1 1 0,-4 3 0,4 4 1988,0 2-1988,16-10 0,0 0 0,-10 9 0,2-3 0,-1 0 0,-5 6 0,10-10 0,-1 0 0,-12 15 0,3-6 0,0 6 0,-2-4 0,7-1 0,-3 4 0,13-13 0,1 0 0,-14 20 0,13-19 0,1 1 0,-13 22 0,0 0 0,16-20 0,1 1 0,-1-1 0,0 0 0,-1 4 0,1-2 0,-8 15 0,5-7 0,0 1 1266,-3 12-1266,6-12 0,1 2 0,6-9 0,0 0 0,-1 3 0,0 1 0,2 2 0,0 2-145,-1 2 0,1 1 145,0 3 0,0 0-843,3 3 0,1 0 843,-2 1 0,0 0 0,2 3 0,0 1 0,2-1 0,0 1 0,-1 3 0,-1 0 0,4-6 0,1 0 0,-2 5 0,-1 0 0,3-6 0,0 0 0,0 3 0,0 1-745,0 3 0,0 0 745,0-2 0,0-1 0,4 2 0,1 1 0,0 1 0,2-2 0,2-2 0,2 0 0,-1 4 0,1-1 0,-1-4 0,0 0 0,0-2 0,-1-1-297,1-1 0,0 0 297,1-6 0,0-1 0,-1 1 0,0-2 0,3-2 0,0 0 114,-4-3 0,0 0-114,6 1 0,0-2 0,-4-2 0,1 0 0,4 1 0,2-1 0,-1 1 0,1-1 0,2 1 0,0 0 0,2 1 0,1-1 177,3 5 0,0-1-177,0-2 0,0 1 0,4 5 0,0 1 0,-1-6 0,0 0 0,0 3 0,0-1 0,2-2 0,0-1 0,0 0 0,0 0 0,2-1 0,1-1 0,1-2 0,1-1 0,1 1 0,0 0 0,1-4 0,1-1 4,6 4 1,1 0-5,-1-5 0,1-1-371,-8-6 1,2 0 0,0 0 370,0-2 0,-1 1 0,2-2 0,3 1 0,1-1 0,0 0 0,0 0 0,-1 0 0,1 0 0,1-2 0,0 0 0,3 0 0,-5-1 0,2-1 0,0 0 0,-1 1-518,-2-1 1,-1 0-1,0 0 1,-1 0 517,14 0 0,-1 0 0,0 0 0,1 2 0,-1 1 0,-1-2 0,-11-3 0,-2-2 0,3 2 0,-3 1 0,2 1 0,2 0 0,0 1 0,6 0 0,1 0 0,1 0 0,-2 0 0,-1 0 0,-1 0 0,0 0 0,-1 0 0,-3 0 0,0-1 0,0 1 0,-1-1 0,1 1 0,-1-1 0,0 0 0,-1-1-649,2 0 0,-1 0 0,3-1 649,4 1 0,4 1 0,1-1 0,-2-1-383,-5-1 0,0-1 1,-1 0-1,2-1 383,6 1 0,1-2 0,1 1 0,-2-1 0,-5-1 0,-2-1 0,0 0 0,-2 0-141,5 0 1,-1-2 0,1 1 140,-9 0 0,0 0 0,2 0 0,0 0 0,5 0 0,2 1 0,0-1 0,0-1-156,-2 0 0,-1 0 1,1-1-1,1 1 156,-3-1 0,2 1 0,0 0 0,-2-1 0,-3 1 0,8-2 0,-3 1 0,0 0 25,5-2 1,1 0 0,0 1-26,-11 2 0,1 1 0,0 0 0,0-1 0,2 0 0,0-1 0,1 1 0,1 0-34,-3 0 1,0 1 0,2 0-1,-1 1 1,-2-1 33,8 0 0,-3 0 0,1 0 0,0 0 0,3 0 0,0 0 0,0 0 0,-1 0 0,0 0 0,0 0 0,0 0 0,0 0 0,3 0 0,0 0 0,0 0 0,0 0 0,1-1 0,0-1 0,0 0 0,-3 1 0,-7-1 0,-1 1 0,-1 0 0,1-2-37,5-1 1,2-1 0,-2 0-1,-1 0 37,1 1 0,-2 0 0,1-1 0,-8 0 0,0-1 0,2 0 0,0 0 0,8-1 0,1 1 0,0-1 0,-2 0 0,-7 0 0,-1 1 0,-1 0 0,2-2 0,6 0 0,1-2 0,0 0 0,-1 1 0,-4 1 0,-1 0 0,-1 0 0,0 0 60,-2-1 0,-1 0 0,0-1 0,1 1-60,7 1 0,1 0 0,1 0 0,-1-1 0,0 0 0,-1-1 0,0 0 0,-1 2 0,-4 2 0,-2 1 0,0 0 0,2 0 0,6-3 0,2 0 0,-1 0 0,-1 1 0,4 0 0,-1 1 0,1 0 0,-9 1 0,2-1 0,-1 1 0,0 1 0,-1-1 0,0 0 0,0 0 0,-2 1 0,10 2 0,-2 0 0,0 0 170,0-1 1,0-1-1,-1 0-170,0 2 0,-1 1 0,2-2 0,-6-1 0,1-1 0,1 0 0,-3 0 316,0 1 0,-2 0 0,2 0-316,1-2 0,2 0 0,1-1 0,-5 2 0,0 1 0,-3 0 0,0 0 275,6-2 0,1 0 1,-3 1-276,11 2 0,-3 0 995,-2-2 1,-3 1-996,-12 3 0,-2 1 0,1-2 0,-1-1 1097,-3 3 1,-2 0-1098,10 0 3105,-2 0-3105,-12 0 2761,-5 0-2761,-2 0 1579,-4 0-1579,-2 0 106,-3 0-106,-3 0 0,-2-4 0,0-5 0,-3-14 0,0 3 0,0-20 0,0-5 0,0 0-445,0 14 0,0 0 445,0-24 0,0 19 0,0 0 0,0 7 0,0 0 0,0-7 0,0-2 0,0-1 0,0 1 0,0 8 0,0-1 0,0-13 0,0 0 0,0-6 0,0 18 0,0-1 0,0-21 0,0 25 0,0 1 0,0-12 0,0-6 0,0 14 0,0 0 0,0-4 0,0 15 890,0-18-890,0 13 0,0-26 0,0 8 0,0 11 0,14-11 0,10 8-866,-4 5 1,1-1 865,4-1 0,1-1 0,-2-3 0,1-1 0,0 6 0,0-2 0,-4-2 0,-2-3 0,0 2-2099,3 0 0,0-4 2099,-1-4 0,2-8 0,-1-1 0,-4 6 0,1-2 0,-2 0 0,0 2 0,1-6 0,-1-1 0,-3 5 0,-5 7 0,-2 3 0,0-2 0,-1 1 0,1-2 0,-1-1 0,-1 2 0,1-7 0,0 0 0,-1 0 0,-1-1 0,0-1 0,0 1-783,-1 5 0,1 0 0,0 1 783,0 1 0,-1 1 0,1 0 0,-2 0 0,0 0 0,0 1-697,2-11 0,1 1 697,-2-3 0,-1 1 0,1 6 0,0 0 0,-1 0 0,0 0 0,-2 1 0,0 0 3,0 2 0,0 2-3,0-2 0,0 2 1229,0 10 0,0 0-1229,0-6 0,0 2 0,0-15 0,0 19 0,0-1 0,0-21 2173,0 2-2173,0 5 0,0 18 0,0-1 0,0-25 0,0 23 0,0 0 0,-3-22 0,-1 24 0,-1 2 0,-3-12 0,0 13 0,0-1 0,-4-11 0,-4-14 0,0 6 0,4 18 0,-1 0 0,-7-13 0,3 10 0,-1 1 0,-10-7 0,0-3 0,-7 2 0,8 12 0,-8-8 0,1 5 0,4 0 0,-7 3 0,6 2 0,-6-1 1961,8 6-1961,-8-5 0,5 7 0,-5-4 0,0 0 0,5 4 1598,0-3-1598,8 7 947,1 0-947,7 5 0,7 6 0,4 0 0</inkml:trace>
  <inkml:trace contextRef="#ctx0" brushRef="#br0" timeOffset="4157">7378 7062 24575,'-24'3'0,"-13"-1"0,2-2 0,-5 0-2937,-7 0 0,-5 0 2937,6 0 0,-2 0 0,-1 0-1001,-2 0 0,-1 0 1,-1 0 1000,9 0 0,-1 0 0,-1 0 0,-1 0-457,-3 0 0,-1 0 1,0 0-1,0 0 457,1 0 0,2 0 0,-2 0 0,0 0 0,4-1 0,-2 0 0,-1 0 0,3-1 0,2 0 0,-8 0 0,4-2 0,-2 0-602,0 0 0,-2-1 0,1-1 0,3 2 602,1 0 0,3 0 0,-2 0-124,5-1 0,-3-1 1,0 0-1,1 1 124,0 3 0,0 0 0,0 1 0,1-2 0,-10-2 0,1-2 0,-1 2 0,1 2 0,0 1 0,0 0 181,3 0 0,0 0 1,1 1-182,4 1 0,1 0 0,1 0 503,1 0 0,1 0 0,0 0-503,-16 0 0,2 0 0,2 0 0,1 0 0,3 0 0,0 0 937,0 0 0,1 0-937,3 2 0,0 0 0,0 2 0,0 2 0,3 1 0,1 0 1166,-1 0 0,2 1-1166,9-2 0,1 0 0,-3-2 0,0 0 0,-18 8 0,-5-3 0,2 3 0,4-4 2492,1-4-2492,5-1 0,-5-3 0,10 0 2136,-5 0-2136,6 0 1715,3 0-1715,2 0 857,4 0-857,0 0 147,3 0-147,2 0 0,3 0 0,4 0 0,-3 0 0,2 0 0,-2-2 0,2 1 0,-2-5 0,6 3 0,-6-3 0,9 0 0,-5 0 0,8 4 0,-2-3 0,3 2 0,2-2 0,1-3 0,2 2 0,0-2 0,0 0 0,0-1 0,0-2 0,0-7 0,0 1 0,0-9 0,0 3 0,0-9 0,0 4 0,6-8 0,2 8 0,6-7 0,4 6 0,0-4 0,8 4 0,0-1 0,7 0 0,7-2-922,5 0 922,-21 17 0,1 1 0,1 0 0,1-1 0,1 1 0,0-1 0,4 1 0,0 1 0,2-3 0,0 1-665,5 1 1,0 0 664,0 2 0,1 1-886,3-1 0,0 1 886,-1-1 0,1 0 0,3 2 0,0 0 0,1-3 0,0 2 0,4 2 0,-1 2 0,-3 0 0,0 0 0,2-1 0,1 1 0,-4 1 0,1 1 0,3 0 0,1 0-1044,3 0 0,0 1 1044,-3 1 0,1 0 0,-14 1 0,1 0 0,-1 0 0,17 0 0,0 0 0,0 2 0,0 0 0,-1-3 0,0 1 0,-3 2 0,-1-1 0,-3-1 0,0 0-409,3 1 0,-1 2 409,-5-1 0,0 0 0,2 0 0,0 0 0,-3 0 0,0 0 0,0 0 0,-1 0 0,2 0 0,-2 0 37,-2-1 0,0 2-37,-1 0 0,0 1 0,-4 1 0,2-1 0,14 5 0,2-1 0,-13-1 0,-1 0 0,12 2 0,-4-1 0,8 2 839,-4 0-839,-3 0 0,0 0 1828,0-1-1828,-7 1 0,-5-1 1797,-4 0-1797,0 0 1214,-5 0-1214,0 3 837,0-3-837,0 3 340,0 0-340,0 0 0,0 1 0,0 1 0,0-1 0,4 3 0,-7-1 0,6 0 0,-6-3 0,3 3 0,0-2 0,0 2 0,-4-3 0,3 3 0,-7-3 0,0 2 0,-1 0 0,-6-3 0,0 2 0,-1-4 0,-2 3 0,-1-4 0,3 5 0,-5-5 0,4 4 0,-4-1 0,5 0 0,-2 5 0,3-5 0,3 6 0,-3-3 0,2 0 0,2 3 0,-4-3 0,3 1 0,-3-2 0,2-2 0,-2 2 0,3 1 0,0 0 0,0 0 0,0 0 0,3 0 0,-6 0 0,3-1 0,-4-2 0,-2-1 0,1-2 0,-4-1 0,2 0 0,-5 0 0,1 0 0,-3 0 0,1 0 0,-2 0 0,0 0 0,0-1 0,0 2 0,0-2 0,0 2 0,0-1 0,0 0 0,0 6 0,0-2 0,0 1 0,0-5 0</inkml:trace>
  <inkml:trace contextRef="#ctx0" brushRef="#br0" timeOffset="44062">7309 8253 24575,'-47'0'0,"12"0"0,-3 0 0,3 0 0,-3 0 0,-2 0-3063,-9 1 1,-2-1-1,-4-1 3063,6-2 0,-2-3 0,-1 1 0,-1 0-648,6 1 0,-1 1 1,-1 0-1,0-1 0,-1-1 648,-2-2 0,0-1 0,-1-2 0,0 1 0,-1 1-209,7 2 0,0 1 1,0 1-1,-1-1 1,0 0-1,1-2 209,-3 0 0,1-2 0,-1 0 0,1 0 0,-1 0 0,1 1-376,0 2 1,0 1-1,1 0 1,-1 0 0,0-1-1,0-1 376,-2-1 0,0-2 0,-1-1 0,0 0 0,1 1 0,0 2-76,3 1 1,0 1 0,0 2 0,0-1-1,1-1 1,-1 0 75,0-2 0,-1 0 0,0-2 0,1 1 0,1 1 0,1 1 60,-8 0 1,2 2-1,1 0 1,-2-1-61,6-2 0,-1 0 0,0 0 0,0-1 0,3 2 0,1 1 0,2 1 0,1 1 0,-2-2 202,-1 0 0,-1-1 0,0 1 0,0-1-202,1 2 0,0 0 0,2 1 0,2 0 896,-12 1 0,3 0-896,-4 0 0,2 1 0,13 2 0,2 0 1408,-4 0 0,0 0-1408,4 0 0,0 0 0,3 0 0,1 0 1770,-1 0 0,1 0-1770,-23 0 0,2 0 0,24 0 0,1 0 0,-23 0 0,17 2 0,-2 0 0,3 0 0,0 1 0,-3 3 0,0 1 0,0-2 0,0 0 1218,-3 1 0,0 1-1218,2 0 0,0-1 0,-2-1 0,0 0 0,11 1 0,0 0 683,-3-2 0,0 1-683,-18 6 0,-5-2 0,2 7 0,5-4 0,0 4 0,-6 4 0,4 0 0,2 3 0,-1 5 0,4 4 83,19-13 1,-1 1-84,0 3 0,1 1 0,-2 0 0,1 0 0,-1 3 0,1 0 0,-2 2 0,0 1 0,4-3 0,-1 0 0,-3 6 0,1-1 0,-8 11 0,11-15 0,1-1 0,-10 11 0,14-16 0,0 0 622,-13 18-622,6-6 0,8-2 1167,1-8-1167,4 2 390,3-10-390,1 6 1038,3-10-1038,2 6 0,-1-3 0,4 7 0,-1-2 0,2 6 0,0 12 0,0-4 0,0 18 0,0-5-953,0 7 953,1-22 0,2 1 0,0-3 0,2 0 0,1 5 0,2 0 0,2-2 0,1 0 0,1 6 0,0 0 0,1-2 0,1-1-658,1 3 0,1 0 658,-2-3 0,0-1 0,3 1 0,1 0 0,0-2 0,0 0 0,-1-1 0,2 0 0,6 0 0,0-1 0,-2 0 0,1 1 0,6-2 0,2 0-886,-2 2 0,2-1 886,1-2 0,0-2 0,3 4 0,1-1 0,2-1 0,1-1-1187,0 1 1,1 0 1186,-11-8 0,1 1 0,0-1 0,0-1 0,0 0 0,0 0 0,1 0 0,-1 0 0,1 0 0,5-1 0,1 0 0,-1-1 0,-1-1 0,0 0 0,1-1 0,2 0 0,2 0 0,-1-1 0,0 1 0,-1-1 0,1-1 0,-1-1 0,-1-2 0,2 0-623,3-1 0,2 0 0,-1-1 623,-1 0 0,-1-1 0,2-1 0,5-1 0,2-1 0,-1-1 0,-4 1 0,-1 0 0,1-2 0,1-1 0,1-1 0,-1 0 0,-4 0 0,-2 0 0,2-1 0,0-1 0,0 0 0,3 0 0,-5 0 0,3 0 0,0 0 0,-1 0-701,8 0 1,0 1 0,1-2 700,-3-1 0,3-1 0,-1 0 0,-4 0 0,-1 1 0,-4 0 0,2-1-318,10-4 0,2-1 0,-2 0 318,-9 1 0,-3 2 0,3-1 0,-2 1 0,2 1 0,1-1 0,-1 0-236,7-3 1,0 0-1,0 2 236,-8 1 0,2 2 0,0 0 0,-3 0 0,7-3 0,-1 0 0,-1 1 0,0 1 0,0 0 0,-1 0 150,-4 1 0,-2-1 1,0 1-151,14-3 0,0 1 0,-1 0 0,0 0 0,-3 0 0,-1 0 0,-3-2 0,0-1 806,-4 1 1,0 0-807,0-3 0,-1 1 882,-13 2 1,-1 0-883,10-2 0,-2 1 0,15-1 0,-19 1 0,1 0 0,-4 1 0,1 0 0,5-1 0,0-2 0,-4 2 0,0-1 0,5 2 0,-1 0 0,-5-1 0,-1 0 0,3 1 0,1 1 0,0-1 0,0 0 0,3 0 0,0 1 0,-8 3 0,0 1 1444,4-2 1,-2 0-1445,19 0 0,-19 0 0,-1-1 0,25-3 0,-22 3 0,0 1 0,9 0 0,-8 0 0,0 0 0,8-1 0,-9 1 0,0 0 0,22-4 0,-10 0 0,7 0 0,-18 1 0,8-1 2245,-8-2-2245,-2-1 1677,-8 1-1677,-3-5 901,-5 5-901,-4-5 504,-2 4-504,0-4 0,-1 0 0,-1-4 0,2 0 0,-2-3 0,-1-1 0,-2-4 0,-1-1 0,1-13 0,-4 1 0,4-12 0,-4 5 0,0-5 0,0 12 0,-4-15 0,0 15-480,-4-13 480,-4 6 0,4 0 0,-7 0 0,8 18 0,0-1 0,-5-20 0,4 19 0,0-1 0,-5-22 0,4 22 0,0-1-519,0 0 1,1 0 518,-1 0 0,0 0 0,0-3 0,0 2 0,-7-17 0,8 17 0,-1 0 0,-10-11 0,7 7 0,1 1 0,-9-6 0,7 12 0,1 0 0,-7-7-266,-5-10 266,1 6 0,-4-1 0,4 6 0,-6 3 0,6 1 0,-6 0 0,6 2 0,-7-3 0,8 9 0,-6 0 448,10 5-448,-4 3 1047,9 5-1047,1 1 288,4 7-288,5-4 0,-2 8 0,5-5 0,-5 5 0,5-2 0,-3 2 0</inkml:trace>
  <inkml:trace contextRef="#ctx0" brushRef="#br0" timeOffset="1.44241E6">5747 9450 24575,'-16'3'0,"-4"-1"0,-8-2 0,-14 0 0,2 0 0,10 0 0,-2 0-761,-18 4 761,20-4 0,0 0 0,-3 4 0,3 0 0,-8-3 0,3 3 0,-2 0 0,-7-3 0,12 3 0,-2 0 0,2-2 0,1 1 0,-24 5 0,21-6 0,-2 1 0,4 3 0,-1 0-456,-3-3 0,1 0 456,-1 3 0,0 0 0,0-1 0,0-1 0,0 1 0,0-1 0,-3 1 0,0-1 0,2 1 0,0-1 0,-5 1 0,0 0-810,2 2 1,0-1 809,-6 0 0,0-1 0,2 2 0,0 0 0,-2 0 0,0 0 0,2-2 0,2 1 0,-1 1 0,0-1 0,0-1 0,0 0 0,0-1 0,0 2 0,-3 1 0,-1 0 0,4-2 0,-1 0 0,-3 3 0,1-1 0,2-2 0,2-1 0,11 1 0,-2-1 0,-18 1 0,0 0 0,20-1 0,-1 0 0,-17 1 0,-2 0 0,15 0 0,1-1 0,-1 1 0,0-1 0,-3 1 0,-1-1-556,4 0 1,-1 1 555,-6 2 0,2 0 0,12-3 0,0 1 0,-8 2 0,0-1-110,-13 2 110,17-3 0,1-1 0,-22 4 0,2 0 0,4-4 0,6 3 0,-4-6 934,12 5-934,-6-5 1592,7 2-1592,1-3 1278,0 0-1278,9 0 709,-3 0-709,6 0 0,-2 0 0,6 0 0,-1 0 0,4 0 0,-5 0 0,6 0 0,-2-3 0,2-2 0,1-4 0,0-3 0,-4 1 0,3-1 0,-3-3 0,3 0 0,-1-4 0,1 0 0,2 0 0,-2-3 0,2 2 0,-1-6 0,2 3 0,2-1 0,1 2 0,2 3 0,-1 1 0,4-1 0,-2 0 0,3 1 0,0-1 0,0 0 0,0-3 0,3-2 0,8-7 0,0 3 0,10-4 0,-3 3 0,4 0 0,-4 1 0,3-1 0,1 3 0,0 2 0,6-1 0,2-1 0,0-1 0,12 0 0,-6 1-420,-11 13 0,1 0 420,-3-2 0,1-1 0,7 2 0,2 1 0,-4-4 0,0 0 0,6 2 0,1 2-699,-2-3 1,0 1 698,2-1 0,0 1 0,0 0 0,-1 2 0,1-1 0,0 1 0,3-1 0,0 1 0,-2 1 0,0 1 0,5-1 0,0 0 0,-5 0 0,-1 1 0,6 2 0,1-1 0,-4 1 0,1 0 0,6-1 0,1 0-1143,-1 0 1,2 0 1142,5 2 0,2 0 0,0 1 0,0 0 0,-16 2 0,0 2 0,0 0 0,0 1 0,0 0 0,0 0 0,0-1 0,-1-1 0,1 1 0,0 3 0,0 0 0,0-1 0,0 0 0,0-1 0,0 1 0,3 0 0,0 1 0,-1 1 0,-1-1 0,-1 0 0,1 0 0,4 0 0,1 0 0,-2 0 0,13 0 0,0 0 0,-15 0 0,0 0 0,-1 0 0,12 0 0,-1 0 0,-13-1 0,1 1 0,-1 1 0,14 0 0,-1 2 0,3-1 0,0 2 0,-6 2 0,-2 2-615,1-3 1,-1 1 614,-6 2 0,-1 1 0,-7-4 0,-2-1 127,2 4 1,-2 1-128,14 3 0,8 4 0,-5 0 0,-4-1 0,-2 3 0,-4-2 1147,-5 1-1147,0 1 2310,-5-4-2310,-3 3 1538,0-1-1538,-6-3 501,-2 3-501,-1-4 0,-3 2 0,-3-2 0,-1 3 0,-2-4 0,-3 4 0,0-3 0,-3 6 0,0 1 0,0 8 0,0 1 0,-3 4 0,-5-1 0,-8 11 0,-3-3 0,0 4 0,3-19 0,0-1 0,-1 8 0,0-5 0,-2 1 0,-11 19 0,1-8-481,4-5 1,1 0 480,-6 3 0,4-7 0,-1 1 0,-11 10 0,13-18 0,0-2 0,2 0 0,-1-1 0,-1 0 0,0-1-385,-15 4 385,13-6 0,0-1 0,-13-1 0,15 0 0,1 0 0,-23 2 0,10 2 0,-9-2 0,8-5 0,-8 1 0,8-5 0,1 0 0,1 0 0,12 0 0,-7 0 942,15-4-942,-2 0 404,6-3-404,4 0 0,0 0 0,3 0 0,0 0 0,-3 0 0,5 0 0,-2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56:34.3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7650 9941 24575,'16'0'0,"8"0"0,5 0 0,3 0 0,3 0 0,3 0 0,4 0 0,5 0 0,-4 0 0,3 0 0,-4 0 0,0 0 0,5 0 0,-10-6 0,9 4 0,-8-8 0,8 9 0,-8-2 0,3 3 0,0 0 0,-3 0 0,4 0 0,-6 0 0,1 0 0,-5 0 0,4 0 0,-8 0 0,-1 0 0,-1-3 0,-9 2 0,4-2 0,-9 3 0,3-2 0,-7 1 0,0-1 0,-3 2 0,0 0 0,1 0 0,-1 0 0,0 0 0,0 0 0,3 0 0,0 0 0,4 0 0,2 0 0,-2-3 0,6 2 0,-6-1 0,6 2 0,-6 0 0,6-3 0,-6 2 0,3-1 0,-4 2 0,-2 0 0,1-3 0,-4 2 0,5-1 0,-6 2 0,3 0 0,-3 0 0,1 0 0,-1 0 0,0 0 0,0 0 0,-3 0 0,1 0 0</inkml:trace>
  <inkml:trace contextRef="#ctx0" brushRef="#br0" timeOffset="2141">9645 9880 24575,'33'0'0,"-2"0"0,5 0 0,2 0 0,4 0 0,-9 0 0,2 0 0,-2 0 0,0 0 0,7 0 0,-12 0 0,3 0 0,-7 0 0,2 0 0,-3 0 0,0 0 0,12 0 0,0 0 0,7 0 0,-14 0 0,1 0-947,28 0 947,-22 0 0,1 0-859,3 0 0,0 0 859,4 0 0,1 0-1064,6 0 0,1 0 1064,0 0 0,1 0 0,-14 0 0,0 0 0,1 0 0,16 0 0,0 0 0,-17 0 0,2 0 0,-2 0 0,17 0 0,0 0 0,-16 0 0,0 0 0,-1 0 0,10 0 0,0 0 0,5 0 0,0 0 0,-9 0 0,-1 0-702,4 0 0,-1 0 702,-2 0 0,-3 0-28,-8 0 1,-2 0 27,7 0 0,-2 0 0,15 0 0,-22 0 0,1 0 0,23 0 1372,-15 0-1372,-2 0 2115,-13 0-2115,0 0 1743,-8 0-1743,-1 0 1022,-5 0-1022,-1 0 0,0 0 0,-3 0 0,3 0 0,0 0 0,4 0 0,3 0 0,4 0 0,3 0 0,2 0 0,3 0 0,0 0 0,0 0 0,-13 0 0,-2 0 0</inkml:trace>
  <inkml:trace contextRef="#ctx0" brushRef="#br0" timeOffset="3503">13988 9797 24575,'20'0'0,"5"0"0,7 0 0,15 0-1971,7 0 1971,-21 0 0,1 0 0,4 0 0,2 0 0,-4 0 0,1 0 0,1 0 0,2 0 0,-1 0 0,-1 0 0,-1 0 0,0 0 0,-3 0 0,-1 0 0,-1 0 0,-1 0 0,23 0 0,0 0 0,-2 0 262,-5 0-262,-5 0 0,-1 0 413,-8 0-413,-9 0 0,1 0 0,-8 0 996,5 0-996,-7 0 300,0 0-300,-4 0 0,0 0 0,-2 0 0,-1 0 0,-3 0 0,0 0 0,0 0 0,0 0 0,0 0 0,1 0 0,-1 0 0,0 0 0,0 0 0,0 0 0,0 0 0,-3 2 0,0-1 0,-2 1 0</inkml:trace>
  <inkml:trace contextRef="#ctx0" brushRef="#br0" timeOffset="1.57949E6">15431 9203 24575,'-24'0'0,"2"0"0,-19 0 0,-2 0-2205,1 0 1,-4 0 2204,1 0 0,-3 0-819,3 0 0,-4 0 0,3 0 819,-6 0 0,-3 0-757,5 0 1,-5 0-1,-3 0 1,5 0 756,-3 0 0,2 0 0,-5 0 0,15 0 0,-3 0 0,-3 0 0,0 0 0,0 0 0,1 0-702,-5 0 1,1 0-1,0 0 1,0 0 0,0 0 701,5 0 0,1 0 0,-1 0 0,-1 0 0,0 0 0,0 0-290,-5 0 1,-2 0 0,1 0 0,-1 0 0,0 0-1,1 0 290,1 0 0,1 0 0,0 0 0,0 0 0,0 0 0,0 0-150,5 0 1,0 1 0,-1-1 0,1 0 0,-1 0 0,1 0 0,0-1 149,-7 0 0,-1-2 0,0 1 0,2-1 0,1 0 0,2 1 1,2 1 1,2-1-1,1 1 1,1-1-1,-2 0-1,-5-3 0,-1 0 0,-1-1 0,2 0 0,3 0 0,2 1 0,2 0 0,1 0 0,-1 0 0,-6-1 0,-1-1 0,0 0 0,1 1 276,4 0 1,0-1 0,1 1 0,4 0-277,1-1 0,2 0 0,0 0 0,-12-3 0,-2 1 0,5-1 0,6 0 0,1 0 580,1 1 1,-4 0-1,4 0-580,-4-3 0,2 0 1267,-1 3 1,0-2-1268,0-3 0,0 1 0,-3 2 0,0 1 0,-1-4 0,-1-1 1206,-2 4 1,-1 1-1207,1-2 0,-1-1 0,1 3 0,0 0 0,-1 0 0,1 0 0,-1 2 0,1 0 0,-1-2 0,1 1 0,3 3 0,0 1 676,0-2 1,2 0-677,13 2 0,0 1 0,-5-1 0,0 1 1330,-13 0-1330,20 0 0,0 0 0,-17 0 1439,1-3-1439,8 2 0,-3 2 2244,4 3-2244,1 0 0,-1 0 0,-4 0 0,3 0 0,10 0 0,-1 0 0,-16 0 0,-4 0 271,21 3 0,0 2-271,-19 4 0,18-1 0,-1 1 0,1-1 0,0 1 0,2 1 0,0 0 0,-2 0 0,-1 1 0,-2 2 0,0 0 0,1-2 0,1 0 0,-6 2 0,2 0 0,-13 3 0,17-5 0,-1-1 0,-14 9 0,19-10 0,-2 0 0,-24 11 215,9-2-215,2-2 0,4 2 121,1-3-121,2 2 0,-2-1 0,7 1 0,-3 1 766,5-4-766,2 7 366,-2-7-366,6 5 0,-5-4 0,5 1 0,-1-3 0,3-1 0,0 0 0,4 0 0,-3 1 0,6-2 0,-6 1 0,6 0 0,0 0 0,1-1 0,2 0 0,-2 0 0,2 4 0,-2-3 0,1 6 0,1-3 0,0 4 0,0-1 0,2 1 0,1 0 0,0-1 0,6 1 0,-3-1 0,3 5 0,0-4 0,0 12 0,0-7 0,0 11 0,0-6 0,6 6 0,6-3 0,6 2 0,9 3 0,-1-7 0,4 4 0,-1-8 0,5 3 0,0-6 0,8 1 0,-4-6 0,8 1-556,-8-7 556,-11-2 0,2-1 0,21 0 0,-20-3 0,0 1-467,1-3 1,1 0 466,-2 1 0,1-1 0,4-2 0,1 0 0,3 0 0,0 0-634,0 1 1,1-1 633,0-2 0,-1 1 0,3 1 0,1 0 0,-3-2 0,-1 0 0,1 0 0,0 0 0,2 0 0,0 0 0,-2 0 0,0 0 0,3 0 0,-1 0 0,-1 0 0,-2 0 0,1 0 0,-2 0 0,-7 0 0,-1 0-300,2-2 1,-1 0 299,23-2 0,-24 0 0,-1-1 0,25-3 0,-19 1 0,-1 1 0,18-3 0,-18 4 0,2 0 0,-7 1 0,1 1 0,3 2 0,0 1 0,3-2 0,0 0-350,3 1 0,0 2 350,1-1 0,0 0 0,-1 0 0,1 0 0,3 0 0,-2 0 0,-4 0 0,0 0 0,5 0 0,0 0 0,-5 0 0,-1 0 0,3 0 0,0 0 0,0 0 0,0 0 0,-2 0 0,-1 0 0,3 0 0,0 0 0,0 0 0,0 0 0,-2 0 0,0 0 0,5-1 0,0 2 0,-6 0 0,1 2 0,8-1 0,1 1-577,-6 1 0,1 1 577,11 0 0,2 1 0,-6-2 0,0 1 0,6 0 0,0 1 0,-3 1 0,-1 0 0,0-1 0,1-1 0,-1 3 0,0-1 0,1-2 0,-1 0 0,-3 0 0,0 0 0,3 0 0,0 0 0,-7-1 0,1 2 0,3 0 0,-2 2 114,-12-4 1,-2 1-115,7 4 0,-2-1 0,15 1 0,-10 0 0,1 0 0,7 0 0,-11-2 0,-2-1 0,4 2 0,-9-2 0,1 0 0,24 4 36,-26-6 1,-1 1-37,19-2 0,-19-2 0,-1-2 0,12 1 0,-12 0 0,1 0 0,1 2 0,0 0 0,-2-1 0,1 0 0,6 2 0,0 2 0,-5-3 0,-1 0 0,3 0 0,1 1 40,3 1 0,0 0-40,1-4 0,0 1 0,5 3 0,0 0 0,-5-3 0,-1-1 0,-5 3 0,0-1 706,3-2 1,-1 0-707,18 0 0,-19 0 0,1 0 0,20 0 0,-18 0 0,0 0 0,-7 0 0,0 0 0,5 0 0,0 0 0,-4-2 0,0 0 0,24 1 0,-20-3 0,-1 0 0,18 3 0,-21-2 0,-1-1 0,15-1 833,4-3-833,-4 4 0,-2-3 539,-9 3-539,-1-3 1222,-3 0-1222,-5-2 688,3 2-688,-7-2 132,4 2-132,-1 1 0,-2-1 0,6 0 0,-7-2 0,7 5 0,-7-4 0,7 4 0,-3-3 0,1 1 0,2-1 0,-3 0 0,4 1 0,0-1 0,0 0 0,0 0 0,0 0 0,0-3 0,5 3 0,-4-6 0,3 2 0,-4-3 0,1-3 0,-3-1 0,3-3 0,-3-1 0,0 1 0,1-4 0,-5 0 0,0-1 0,-3-1 0,2 2 0,-8-7 0,1 3 0,-6-6 0,0 2 0,1-3 0,-4-6 0,-1 4 0,-3-8 0,0 9 0,0-1 0,0 7 0,0 8 0,0 0 0,0 5 0,0 2 0,0-2 0,-2 9 0,-4-5 0,-3 5 0,-5-3 0,2 1 0,-3 2 0,4-2 0,-4 4 0,3-4 0,-6 2 0,8-3 0,-4 3 0,8-2 0,-5 5 0,5-5 0,-2 5 0,2-5 0,1 5 0,-1-2 0,4 3 0,-3-3 0,2 2 0,0-4 0,-2 6 0,4-1 0,-1 5 0</inkml:trace>
  <inkml:trace contextRef="#ctx0" brushRef="#br0" timeOffset="2.00521E6">4931 10406 24575,'-9'2'0,"-7"0"0,-10-2 0,-11 0 0,-16 0-1657,-2 0 1657,18 0 0,-3 0 0,1 0 0,-2 0-786,-2 0 0,-1 0 786,-5 0 0,-1 0 0,0 0 0,-1 0-1108,0 0 0,-1 0 1108,14 0 0,-1 0 0,2 0 0,-13 0 0,4 0-326,6 0 1,2 0 325,3 0 0,1 0 0,-15 0 0,-4 0 0,0 0 939,19 0-939,-1 0 1753,15 0-1753,-7-2 2517,7 1-2517,0-4 887,2 1-887,2-2 0,-2 0 0,-5-1 0,-4 1 0,-1-1 0,-18-5 0,15 4 0,-19-4 0,16 2 0,-12-2 0,9-3 0,0 0 0,5 1 0,9 1 0,1 0 0,6 1 0,1 1 0,7 2 0,2-2 0,4 5 0,2-4 0,0 1 0,0-2 0,0-1 0,0 1 0,3-4 0,3 0 0,8-9 0,3 4 0,5-9 0,2 4 0,11-10-628,2 3 628,-14 16 0,1 0 0,22-16 0,-20 19 0,0 0 0,2-1 0,0-1 0,3 2 0,2 0-563,0 2 0,0 0 563,6-1 0,0 2 0,-3 0 0,1 1-821,5 2 0,0 0 821,1-1 0,0 2 0,1 3 0,0 1 0,5-3 0,1 1 0,-7 3 0,1 1 0,5-3 0,1 1 0,-6 2 0,-1 0 0,3 0 0,0 0 0,-6 0 0,0 0 0,2 0 0,0 0 0,-4 2 0,-2 0-527,-5 1 1,0 2 526,10 1 0,-1 2 0,3 7-41,-8-6 0,0 0 41,8 6 0,4 1 0,0 0 960,-9-2-960,-2-2 1625,-8 1-1625,-5-3 1217,-4 0-1217,-4-2 729,-7-2-729,0-1 0,-3 0 0,0 0 0,0 0 0,0 0 0,-2 1 0,2-4 0,-2 3 0,2-2 0,0 5 0,3 3 0,5 6 0,4 2 0,0 4 0,4 2 0,-4 0 0,-2-2 0,0-3 0,-8-5 0,1 0 0,-2-7 0,-1 0 0,-2-3 0,-1 0 0,-2 0 0,0 0 0,0 1 0,0 1 0,0 2 0,-5 2 0,1 1 0,-6-1 0,1 0 0,-3 1 0,1-4 0,2 3 0,1-5 0,3 2 0,0-3 0,-1-2 0,3 1 0,1-1 0,2 2 0,0-1 0,0 1 0,-2 0 0,-1 1 0,-2-4 0,0 3 0,-1-2 0,-2 2 0,3 0 0,-3 1 0,5-1 0,-2 0 0,0 0 0,1-2 0,-1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20T09:58:19.1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23154 1523 24575,'-32'0'0,"-20"0"0,10 0 0,-6 0-2841,5 0 0,-4 0 0,-1 0 2841,6 0 0,-2 0 0,-1 0 0,-1 0-824,-5 0 1,-3 0-1,0 0 1,-1 0 823,8 0 0,0 0 0,-1 0 0,0 0 0,0 0-296,-4 0 0,0 0 0,-1 0 0,0 0 1,1 0 295,-1 0 0,0 0 0,0 0 0,0 0 0,0 0-451,0 0 0,1 0 0,-1 0 1,1 0-1,0 0 451,1 0 0,0 0 0,0 0 0,3 0 0,2 0 56,-11 0 1,4 0 0,-1 0-57,7 0 0,-3 0 0,2 0 0,4 0 0,2 0 0,4 0 0,-1 0 387,-7 0 1,0 0 0,0 0-388,3 0 0,1 0 0,4 0 1325,3 0 0,3 0-1325,-7 0 0,4 0 4059,0 0-4059,-12 0 3440,18 0-3440,-1 0 3056,10 0-3056,1 0 988,1 0-988,6 0 24,-6 9-24,-3 3 0,-4 12 0,-9 3 0,3 3 0,1 0 0,1-1 0,3 1 0,0 2 0,1-2 0,7 2 0,4-8 0,1 2 0,1 12 0,1-3 0,4-8 0,2 2-743,0 26 743,3-23 0,1 2-692,0 1 1,2 2 691,-1 5 0,0 1 0,0-3 0,0 1 0,0 5 0,0 0 0,0-2 0,0-2 0,0-10 0,0 0-391,-1 5 1,2 0 390,2 13 0,1-18 0,1 0 0,7 22 0,7-6-334,-3-7 334,5-5 0,2 2 0,0-1 0,7-2 0,-14-12 0,0 0 0,8 6 0,-7-6 0,0 0 0,2 6 0,11 10 0,-7-2 0,7-2 0,-7-3 0,2-3 0,0 1 0,-3-5 0,16 9 0,-6-6 0,-10-10 0,0 0 0,23 14 0,0 1-346,-17-16 1,0 1 345,0-1 0,1 1 0,4 0 0,1-1 0,0 1 0,0 0 0,2 1 0,0-2 0,3 0 0,0-1 0,-3 0 0,1-1 0,8-2 0,1-1-455,-2 2 0,0-1 455,9-2 0,2 0-880,-8-2 0,1 1 0,1-2 880,-3-1 0,1-1 0,1-1 0,-4-2 0,1 1 0,1-1 0,-1-1 0,9 1 0,0-2 0,1 1 0,-10-2 0,0 0 0,0 0 0,0 0-774,1 0 0,0 0 1,0 0-1,0 0 774,1-1 0,1 0 0,0 0 0,0-2 0,1-2 0,1-1 0,-2-1 0,-2 1-453,4-2 0,-3 1 1,2-3 452,-5 0 0,3-3 0,-1 0 0,-2 0 0,-1 0 0,-2 1 0,2-2 0,-2 1 0,3 0 0,-1-1 0,-1 0 0,6-4 0,-2-2 0,-1 1 0,-1 0 0,0 0 0,-4 0 214,3-6 0,-2 0-214,3 1 0,-3 0 0,-14 5 0,-1-1 0,4-4 0,-1 0 0,-5 3 0,-1-1 0,2-9 0,-1-1 0,-7 6 0,-2-1 837,5-9 1,-2-2-838,-7 2 0,-1 0 0,0-3 0,-1-1 1054,-2-6 0,0 0-1054,1-1 0,-1-1 267,-3 11 1,-1-2-1,0 0-267,-1-1 0,0 1 0,0-2 0,0-3 0,0-1 0,-1 0-753,0-2 0,-1 0 0,-1-2 753,-4 4 0,-1-2 0,-1 1 0,0 2 0,1-1 0,1 2 0,-3-2-470,-3 0 0,-3-2 0,0-1 0,-1 5 470,-1 2 0,-1 3 0,-1-1-305,-4-7 0,-2-1 0,0 0 305,1 2 0,0 1 0,-1 2 0,-1 3 0,-1 2 0,0 0 197,3 2 0,0 0 1,0 4-198,-6-1 0,1 2 1018,-3-2 0,2 2-1018,-12-5 1309,18 14 0,0 0-1309,-12-8 814,-2 14 1,21 9 0,-1 6-1</inkml:trace>
</inkml:ink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d863d261a_4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/>
          </a:p>
        </p:txBody>
      </p:sp>
      <p:sp>
        <p:nvSpPr>
          <p:cNvPr id="135" name="Google Shape;135;g3d863d261a_4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1159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6dbd7fa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a6dbd7fa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532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53498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3010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50258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1454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94365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d863d261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g3d863d261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d863d261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d863d261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1814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8161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3634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1384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6dbd7fa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a6dbd7fa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863d261a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d863d261a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810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 i="0" u="none" strike="noStrike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None/>
              <a:defRPr sz="18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None/>
              <a:defRPr sz="15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6" name="Google Shape;116;p1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 i="0" u="none" strike="noStrike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 i="0" u="none" strike="noStrike" cap="none">
                <a:solidFill>
                  <a:schemeClr val="dk1"/>
                </a:solidFill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 i="0" u="none" strike="noStrike" cap="none">
                <a:solidFill>
                  <a:schemeClr val="dk1"/>
                </a:solidFill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623888" y="150197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 i="0" u="none" strike="noStrike" cap="non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 b="1" i="0" u="none" strike="noStrike" cap="none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1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Work Sans"/>
              <a:buNone/>
              <a:defRPr sz="45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None/>
              <a:defRPr sz="18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None/>
              <a:defRPr sz="15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None/>
              <a:defRPr sz="12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23888" y="1501974"/>
            <a:ext cx="7886700" cy="213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 i="0" u="none" strike="noStrike" cap="non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Work Sans SemiBold"/>
              <a:buNone/>
              <a:defRPr sz="1400"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59" r:id="rId3"/>
    <p:sldLayoutId id="2147483660" r:id="rId4"/>
    <p:sldLayoutId id="2147483661" r:id="rId5"/>
    <p:sldLayoutId id="2147483663" r:id="rId6"/>
    <p:sldLayoutId id="2147483664" r:id="rId7"/>
    <p:sldLayoutId id="2147483665" r:id="rId8"/>
    <p:sldLayoutId id="214748366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customXml" Target="../ink/ink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customXml" Target="../ink/ink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customXml" Target="../ink/ink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 rotWithShape="1">
          <a:blip r:embed="rId3">
            <a:alphaModFix/>
          </a:blip>
          <a:srcRect l="13442" r="41660" b="78084"/>
          <a:stretch/>
        </p:blipFill>
        <p:spPr>
          <a:xfrm>
            <a:off x="0" y="3486150"/>
            <a:ext cx="9144000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>
            <a:spLocks noGrp="1"/>
          </p:cNvSpPr>
          <p:nvPr>
            <p:ph type="ctrTitle"/>
          </p:nvPr>
        </p:nvSpPr>
        <p:spPr>
          <a:xfrm>
            <a:off x="1091138" y="441731"/>
            <a:ext cx="69618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/>
            <a:r>
              <a:rPr lang="en-US" sz="4000" dirty="0">
                <a:latin typeface="Work Sans SemiBold"/>
                <a:ea typeface="Work Sans SemiBold"/>
                <a:cs typeface="Work Sans SemiBold"/>
                <a:sym typeface="Work Sans SemiBold"/>
              </a:rPr>
              <a:t>Anomaly detection of heartbeats using their generated graphs</a:t>
            </a:r>
            <a:endParaRPr sz="4000" dirty="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>
            <a:off x="1091100" y="2358637"/>
            <a:ext cx="6961800" cy="1687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</a:pPr>
            <a:r>
              <a:rPr lang="it" sz="1000" i="1" dirty="0">
                <a:solidFill>
                  <a:srgbClr val="000000"/>
                </a:solidFill>
              </a:rPr>
              <a:t>March 2020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</a:pPr>
            <a:r>
              <a:rPr lang="it" sz="1000" i="1" dirty="0">
                <a:solidFill>
                  <a:srgbClr val="000000"/>
                </a:solidFill>
              </a:rPr>
              <a:t>Università della Svizzera italiana</a:t>
            </a:r>
            <a:endParaRPr lang="it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</a:pPr>
            <a:endParaRPr lang="en" dirty="0"/>
          </a:p>
          <a:p>
            <a:pPr marL="0" indent="0">
              <a:spcBef>
                <a:spcPts val="0"/>
              </a:spcBef>
            </a:pPr>
            <a:r>
              <a:rPr lang="en" dirty="0"/>
              <a:t>Amirehsan Davoodi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en-US" dirty="0"/>
          </a:p>
          <a:p>
            <a:r>
              <a:rPr lang="en-US" dirty="0"/>
              <a:t>Supervisors: Cesare </a:t>
            </a:r>
            <a:r>
              <a:rPr lang="en-US" dirty="0" err="1"/>
              <a:t>Alippi</a:t>
            </a:r>
            <a:r>
              <a:rPr lang="en-US" dirty="0"/>
              <a:t> - Daniele </a:t>
            </a:r>
            <a:r>
              <a:rPr lang="en-US" dirty="0" err="1"/>
              <a:t>Zambon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4B2FDE-E507-0241-89B0-08DADFA03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930" y="4207440"/>
            <a:ext cx="1814415" cy="7746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3;p26">
            <a:extLst>
              <a:ext uri="{FF2B5EF4-FFF2-40B4-BE49-F238E27FC236}">
                <a16:creationId xmlns:a16="http://schemas.microsoft.com/office/drawing/2014/main" id="{377103BA-F660-024B-B2CB-2DCDB188BF0C}"/>
              </a:ext>
            </a:extLst>
          </p:cNvPr>
          <p:cNvSpPr txBox="1">
            <a:spLocks/>
          </p:cNvSpPr>
          <p:nvPr/>
        </p:nvSpPr>
        <p:spPr>
          <a:xfrm>
            <a:off x="1662220" y="283358"/>
            <a:ext cx="5819560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Signed Visibility graph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528F28-9B22-1547-978E-50A881287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817" y="1291484"/>
            <a:ext cx="4329074" cy="3535274"/>
          </a:xfrm>
          <a:prstGeom prst="rect">
            <a:avLst/>
          </a:prstGeom>
        </p:spPr>
      </p:pic>
      <p:sp>
        <p:nvSpPr>
          <p:cNvPr id="19" name="Google Shape;162;p24">
            <a:extLst>
              <a:ext uri="{FF2B5EF4-FFF2-40B4-BE49-F238E27FC236}">
                <a16:creationId xmlns:a16="http://schemas.microsoft.com/office/drawing/2014/main" id="{E8AD3DD0-1339-8F4E-869D-C5198B7BB2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21109" y="2296446"/>
            <a:ext cx="3254477" cy="1796140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292100" indent="-285750"/>
            <a:r>
              <a:rPr lang="en-US" sz="1400" dirty="0"/>
              <a:t>Positive visibility graph </a:t>
            </a:r>
          </a:p>
          <a:p>
            <a:pPr marL="6350" indent="0">
              <a:buNone/>
            </a:pPr>
            <a:r>
              <a:rPr lang="en-US" sz="1400" dirty="0"/>
              <a:t>	(</a:t>
            </a:r>
            <a:r>
              <a:rPr lang="en-US" sz="1400" dirty="0">
                <a:solidFill>
                  <a:schemeClr val="accent6"/>
                </a:solidFill>
              </a:rPr>
              <a:t>Green</a:t>
            </a:r>
            <a:r>
              <a:rPr lang="en-US" sz="1400" dirty="0"/>
              <a:t>)</a:t>
            </a:r>
          </a:p>
          <a:p>
            <a:pPr marL="292100" indent="-285750"/>
            <a:endParaRPr lang="en-US" sz="1400" dirty="0"/>
          </a:p>
          <a:p>
            <a:pPr marL="292100" indent="-285750"/>
            <a:r>
              <a:rPr lang="en-US" sz="1400" dirty="0"/>
              <a:t>Negative visibility graph </a:t>
            </a:r>
          </a:p>
          <a:p>
            <a:pPr marL="6350" indent="0">
              <a:buNone/>
            </a:pPr>
            <a:r>
              <a:rPr lang="en-US" sz="1400" dirty="0"/>
              <a:t>	  (</a:t>
            </a:r>
            <a:r>
              <a:rPr lang="en-US" sz="1400" dirty="0">
                <a:solidFill>
                  <a:srgbClr val="C00000"/>
                </a:solidFill>
              </a:rPr>
              <a:t>Red</a:t>
            </a:r>
            <a:r>
              <a:rPr lang="en-US" sz="1400" dirty="0"/>
              <a:t>)</a:t>
            </a:r>
            <a:endParaRPr lang="en" sz="1400" dirty="0"/>
          </a:p>
          <a:p>
            <a:pPr marL="6350" indent="0">
              <a:buNone/>
            </a:pPr>
            <a:endParaRPr lang="en-US" sz="1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4305A8F7-3B72-E842-A91B-7DC6D2874B0B}"/>
                  </a:ext>
                </a:extLst>
              </p14:cNvPr>
              <p14:cNvContentPartPr/>
              <p14:nvPr/>
            </p14:nvContentPartPr>
            <p14:xfrm>
              <a:off x="4925160" y="3866040"/>
              <a:ext cx="3421440" cy="4204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4305A8F7-3B72-E842-A91B-7DC6D2874B0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5800" y="3856680"/>
                <a:ext cx="3440160" cy="43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6925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623888" y="816174"/>
            <a:ext cx="7886700" cy="2139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6350"/>
            <a:r>
              <a:rPr lang="en-US" dirty="0"/>
              <a:t>Learning on graph representation</a:t>
            </a:r>
          </a:p>
        </p:txBody>
      </p:sp>
      <p:pic>
        <p:nvPicPr>
          <p:cNvPr id="202" name="Google Shape;202;p30"/>
          <p:cNvPicPr preferRelativeResize="0"/>
          <p:nvPr/>
        </p:nvPicPr>
        <p:blipFill rotWithShape="1">
          <a:blip r:embed="rId3">
            <a:alphaModFix/>
          </a:blip>
          <a:srcRect l="13358" t="3304" r="13365" b="69696"/>
          <a:stretch/>
        </p:blipFill>
        <p:spPr>
          <a:xfrm>
            <a:off x="0" y="3641570"/>
            <a:ext cx="9144003" cy="15019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2932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FEDADF-D0EA-8E4A-BB0F-479C15DC7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386826"/>
            <a:ext cx="5673213" cy="1661926"/>
          </a:xfrm>
          <a:prstGeom prst="rect">
            <a:avLst/>
          </a:prstGeom>
        </p:spPr>
      </p:pic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4032720D-F40F-8548-B3E3-48893E95DB46}"/>
              </a:ext>
            </a:extLst>
          </p:cNvPr>
          <p:cNvSpPr txBox="1">
            <a:spLocks/>
          </p:cNvSpPr>
          <p:nvPr/>
        </p:nvSpPr>
        <p:spPr>
          <a:xfrm>
            <a:off x="594852" y="509136"/>
            <a:ext cx="7954296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Anomaly Detection vs Classification</a:t>
            </a:r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EE5A7B7A-3B01-3340-94C8-31F5D29858FC}"/>
              </a:ext>
            </a:extLst>
          </p:cNvPr>
          <p:cNvSpPr/>
          <p:nvPr/>
        </p:nvSpPr>
        <p:spPr>
          <a:xfrm rot="19051253">
            <a:off x="4334885" y="1823039"/>
            <a:ext cx="228790" cy="106570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208E6B06-C2A7-1D4A-ABD4-0C19FDAC0A77}"/>
              </a:ext>
            </a:extLst>
          </p:cNvPr>
          <p:cNvSpPr/>
          <p:nvPr/>
        </p:nvSpPr>
        <p:spPr>
          <a:xfrm rot="19051253">
            <a:off x="5922612" y="1974823"/>
            <a:ext cx="228790" cy="106570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-shape 9">
            <a:extLst>
              <a:ext uri="{FF2B5EF4-FFF2-40B4-BE49-F238E27FC236}">
                <a16:creationId xmlns:a16="http://schemas.microsoft.com/office/drawing/2014/main" id="{A54972FD-0F12-3140-AC76-608377DC7006}"/>
              </a:ext>
            </a:extLst>
          </p:cNvPr>
          <p:cNvSpPr/>
          <p:nvPr/>
        </p:nvSpPr>
        <p:spPr>
          <a:xfrm rot="19051253">
            <a:off x="6881442" y="2017509"/>
            <a:ext cx="228790" cy="106570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D60A19-AE77-0E44-8AB1-9175D199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0" y="3121979"/>
            <a:ext cx="3300361" cy="160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70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4032720D-F40F-8548-B3E3-48893E95DB46}"/>
              </a:ext>
            </a:extLst>
          </p:cNvPr>
          <p:cNvSpPr txBox="1">
            <a:spLocks/>
          </p:cNvSpPr>
          <p:nvPr/>
        </p:nvSpPr>
        <p:spPr>
          <a:xfrm>
            <a:off x="594852" y="509136"/>
            <a:ext cx="7954296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Stationary             time-variance</a:t>
            </a:r>
          </a:p>
        </p:txBody>
      </p:sp>
      <p:sp>
        <p:nvSpPr>
          <p:cNvPr id="12" name="Google Shape;162;p24">
            <a:extLst>
              <a:ext uri="{FF2B5EF4-FFF2-40B4-BE49-F238E27FC236}">
                <a16:creationId xmlns:a16="http://schemas.microsoft.com/office/drawing/2014/main" id="{C49173F5-FAE5-B745-BAFE-6341F2E78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9040" y="2156760"/>
            <a:ext cx="3254477" cy="1008126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6350" indent="0" algn="just">
              <a:buNone/>
            </a:pPr>
            <a:r>
              <a:rPr lang="en-US" sz="1400" dirty="0">
                <a:latin typeface="Work Sans SemiBold"/>
                <a:sym typeface="Work Sans SemiBold"/>
              </a:rPr>
              <a:t>Each heartbeat graph is </a:t>
            </a:r>
            <a:r>
              <a:rPr lang="en-US" sz="1400" dirty="0" err="1">
                <a:latin typeface="Work Sans SemiBold"/>
                <a:sym typeface="Work Sans SemiBold"/>
              </a:rPr>
              <a:t>i.i.d</a:t>
            </a:r>
            <a:r>
              <a:rPr lang="en-US" sz="1400" dirty="0">
                <a:latin typeface="Work Sans SemiBold"/>
                <a:sym typeface="Work Sans SemiBold"/>
              </a:rPr>
              <a:t>. variable and their distribution does not change over time</a:t>
            </a:r>
            <a:r>
              <a:rPr lang="en-US" sz="1400" dirty="0">
                <a:latin typeface="Work Sans SemiBold"/>
              </a:rPr>
              <a:t>.</a:t>
            </a:r>
            <a:endParaRPr lang="en" sz="1400" dirty="0">
              <a:latin typeface="Work Sans SemiBold"/>
            </a:endParaRPr>
          </a:p>
        </p:txBody>
      </p:sp>
      <p:sp>
        <p:nvSpPr>
          <p:cNvPr id="14" name="Google Shape;162;p24">
            <a:extLst>
              <a:ext uri="{FF2B5EF4-FFF2-40B4-BE49-F238E27FC236}">
                <a16:creationId xmlns:a16="http://schemas.microsoft.com/office/drawing/2014/main" id="{AC18B537-95E4-3D44-A736-CC58E8F34151}"/>
              </a:ext>
            </a:extLst>
          </p:cNvPr>
          <p:cNvSpPr txBox="1">
            <a:spLocks/>
          </p:cNvSpPr>
          <p:nvPr/>
        </p:nvSpPr>
        <p:spPr>
          <a:xfrm>
            <a:off x="1548581" y="1402382"/>
            <a:ext cx="1735394" cy="386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ctr">
              <a:buFont typeface="Work Sans"/>
              <a:buNone/>
            </a:pPr>
            <a:r>
              <a:rPr lang="en-US" sz="3300" dirty="0">
                <a:solidFill>
                  <a:schemeClr val="accent5"/>
                </a:solidFill>
                <a:latin typeface="Work Sans SemiBold"/>
                <a:sym typeface="Work Sans SemiBold"/>
              </a:rPr>
              <a:t>In Graph domain</a:t>
            </a:r>
          </a:p>
        </p:txBody>
      </p:sp>
      <p:sp>
        <p:nvSpPr>
          <p:cNvPr id="15" name="L-shape 14">
            <a:extLst>
              <a:ext uri="{FF2B5EF4-FFF2-40B4-BE49-F238E27FC236}">
                <a16:creationId xmlns:a16="http://schemas.microsoft.com/office/drawing/2014/main" id="{A3180553-8E4A-6C45-B6AF-043BE653C805}"/>
              </a:ext>
            </a:extLst>
          </p:cNvPr>
          <p:cNvSpPr/>
          <p:nvPr/>
        </p:nvSpPr>
        <p:spPr>
          <a:xfrm rot="19051253">
            <a:off x="1886042" y="3885808"/>
            <a:ext cx="910804" cy="457196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162;p24">
            <a:extLst>
              <a:ext uri="{FF2B5EF4-FFF2-40B4-BE49-F238E27FC236}">
                <a16:creationId xmlns:a16="http://schemas.microsoft.com/office/drawing/2014/main" id="{CC16E76C-63E9-1449-A648-4148FB5D4715}"/>
              </a:ext>
            </a:extLst>
          </p:cNvPr>
          <p:cNvSpPr txBox="1">
            <a:spLocks/>
          </p:cNvSpPr>
          <p:nvPr/>
        </p:nvSpPr>
        <p:spPr>
          <a:xfrm>
            <a:off x="5496232" y="1402382"/>
            <a:ext cx="1735394" cy="386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ctr">
              <a:buFont typeface="Work Sans"/>
              <a:buNone/>
            </a:pPr>
            <a:r>
              <a:rPr lang="en-US" sz="3300" dirty="0">
                <a:solidFill>
                  <a:schemeClr val="accent5"/>
                </a:solidFill>
                <a:latin typeface="Work Sans SemiBold"/>
                <a:sym typeface="Work Sans SemiBold"/>
              </a:rPr>
              <a:t>In Graph domain</a:t>
            </a:r>
          </a:p>
        </p:txBody>
      </p:sp>
      <p:sp>
        <p:nvSpPr>
          <p:cNvPr id="18" name="Google Shape;162;p24">
            <a:extLst>
              <a:ext uri="{FF2B5EF4-FFF2-40B4-BE49-F238E27FC236}">
                <a16:creationId xmlns:a16="http://schemas.microsoft.com/office/drawing/2014/main" id="{B1D30297-08C5-8B42-BA48-B34DBDE2F1F0}"/>
              </a:ext>
            </a:extLst>
          </p:cNvPr>
          <p:cNvSpPr txBox="1">
            <a:spLocks/>
          </p:cNvSpPr>
          <p:nvPr/>
        </p:nvSpPr>
        <p:spPr>
          <a:xfrm>
            <a:off x="4874343" y="2156760"/>
            <a:ext cx="3254477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1400" dirty="0">
                <a:latin typeface="Work Sans SemiBold"/>
                <a:sym typeface="Work Sans SemiBold"/>
              </a:rPr>
              <a:t>A system is said to be time variance if it’s input, output characteristics changes with time.</a:t>
            </a:r>
            <a:endParaRPr lang="en" sz="1400" dirty="0">
              <a:latin typeface="Work Sans SemiBold"/>
            </a:endParaRPr>
          </a:p>
        </p:txBody>
      </p:sp>
      <p:sp>
        <p:nvSpPr>
          <p:cNvPr id="19" name="Google Shape;162;p24">
            <a:extLst>
              <a:ext uri="{FF2B5EF4-FFF2-40B4-BE49-F238E27FC236}">
                <a16:creationId xmlns:a16="http://schemas.microsoft.com/office/drawing/2014/main" id="{9BCDAFF2-4579-5446-9A2E-9ED535C4B610}"/>
              </a:ext>
            </a:extLst>
          </p:cNvPr>
          <p:cNvSpPr txBox="1">
            <a:spLocks/>
          </p:cNvSpPr>
          <p:nvPr/>
        </p:nvSpPr>
        <p:spPr>
          <a:xfrm>
            <a:off x="6312311" y="3533086"/>
            <a:ext cx="675968" cy="827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6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Work Sans SemiBold"/>
                <a:sym typeface="Work Sans SemiBold"/>
              </a:rPr>
              <a:t>?</a:t>
            </a:r>
            <a:endParaRPr lang="en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Work Sans SemiBold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7A9EA99-19C8-814A-918F-6F2B16B5DA95}"/>
                  </a:ext>
                </a:extLst>
              </p14:cNvPr>
              <p14:cNvContentPartPr/>
              <p14:nvPr/>
            </p14:nvContentPartPr>
            <p14:xfrm>
              <a:off x="1430280" y="1109520"/>
              <a:ext cx="2261520" cy="710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7A9EA99-19C8-814A-918F-6F2B16B5DA9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0920" y="1100160"/>
                <a:ext cx="2280240" cy="72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2312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4032720D-F40F-8548-B3E3-48893E95DB46}"/>
              </a:ext>
            </a:extLst>
          </p:cNvPr>
          <p:cNvSpPr txBox="1">
            <a:spLocks/>
          </p:cNvSpPr>
          <p:nvPr/>
        </p:nvSpPr>
        <p:spPr>
          <a:xfrm>
            <a:off x="594852" y="509136"/>
            <a:ext cx="7954296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Active learning</a:t>
            </a:r>
          </a:p>
        </p:txBody>
      </p:sp>
      <p:sp>
        <p:nvSpPr>
          <p:cNvPr id="12" name="Google Shape;162;p24">
            <a:extLst>
              <a:ext uri="{FF2B5EF4-FFF2-40B4-BE49-F238E27FC236}">
                <a16:creationId xmlns:a16="http://schemas.microsoft.com/office/drawing/2014/main" id="{C49173F5-FAE5-B745-BAFE-6341F2E78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1049" y="1527739"/>
            <a:ext cx="5961898" cy="1483772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29210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Work Sans SemiBold"/>
                <a:sym typeface="Work Sans SemiBold"/>
              </a:rPr>
              <a:t>The </a:t>
            </a:r>
            <a:r>
              <a:rPr lang="en-US" sz="1400" b="1" dirty="0">
                <a:latin typeface="Work Sans SemiBold"/>
                <a:sym typeface="Work Sans SemiBold"/>
              </a:rPr>
              <a:t>oracle</a:t>
            </a:r>
            <a:r>
              <a:rPr lang="en-US" sz="1400" dirty="0">
                <a:latin typeface="Work Sans SemiBold"/>
                <a:sym typeface="Work Sans SemiBold"/>
              </a:rPr>
              <a:t> provides information about the change to </a:t>
            </a:r>
            <a:r>
              <a:rPr lang="en-US" sz="1400" b="1" dirty="0">
                <a:latin typeface="Work Sans SemiBold"/>
                <a:sym typeface="Work Sans SemiBold"/>
              </a:rPr>
              <a:t>trigger</a:t>
            </a:r>
            <a:r>
              <a:rPr lang="en-US" sz="1400" dirty="0">
                <a:latin typeface="Work Sans SemiBold"/>
                <a:sym typeface="Work Sans SemiBold"/>
              </a:rPr>
              <a:t> the learning (</a:t>
            </a:r>
            <a:r>
              <a:rPr lang="en-US" sz="1400" b="1" dirty="0">
                <a:latin typeface="Work Sans SemiBold"/>
                <a:sym typeface="Work Sans SemiBold"/>
              </a:rPr>
              <a:t>retrain</a:t>
            </a:r>
            <a:r>
              <a:rPr lang="en-US" sz="1400" dirty="0">
                <a:latin typeface="Work Sans SemiBold"/>
                <a:sym typeface="Work Sans SemiBold"/>
              </a:rPr>
              <a:t> at the time of detecting change)</a:t>
            </a:r>
          </a:p>
          <a:p>
            <a:pPr marL="29210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Work Sans SemiBold"/>
                <a:sym typeface="Work Sans SemiBold"/>
              </a:rPr>
              <a:t>In </a:t>
            </a:r>
            <a:r>
              <a:rPr lang="en-US" sz="1400" b="1" dirty="0">
                <a:latin typeface="Work Sans SemiBold"/>
                <a:sym typeface="Work Sans SemiBold"/>
              </a:rPr>
              <a:t>sequential</a:t>
            </a:r>
            <a:r>
              <a:rPr lang="en-US" sz="1400" dirty="0">
                <a:latin typeface="Work Sans SemiBold"/>
                <a:sym typeface="Work Sans SemiBold"/>
              </a:rPr>
              <a:t> active learning we call it </a:t>
            </a:r>
            <a:r>
              <a:rPr lang="en-US" sz="1400" b="1" dirty="0">
                <a:latin typeface="Work Sans SemiBold"/>
                <a:sym typeface="Work Sans SemiBold"/>
              </a:rPr>
              <a:t>Concept drift</a:t>
            </a:r>
          </a:p>
          <a:p>
            <a:pPr marL="749300" lvl="1" indent="-285750" algn="just">
              <a:buFont typeface="Arial" panose="020B0604020202020204" pitchFamily="34" charset="0"/>
              <a:buChar char="•"/>
            </a:pPr>
            <a:r>
              <a:rPr lang="en-US" sz="1100" b="1" dirty="0">
                <a:latin typeface="Work Sans SemiBold"/>
                <a:sym typeface="Work Sans SemiBold"/>
              </a:rPr>
              <a:t>Change Detection Test (CDT) - online</a:t>
            </a:r>
          </a:p>
          <a:p>
            <a:pPr marL="749300" lvl="1" indent="-285750" algn="just">
              <a:buFont typeface="Arial" panose="020B0604020202020204" pitchFamily="34" charset="0"/>
              <a:buChar char="•"/>
            </a:pPr>
            <a:r>
              <a:rPr lang="en-US" sz="1100" b="1" dirty="0">
                <a:latin typeface="Work Sans SemiBold"/>
                <a:sym typeface="Work Sans SemiBold"/>
              </a:rPr>
              <a:t>Change Point Method (CPM) - offline</a:t>
            </a:r>
            <a:endParaRPr lang="en" sz="1100" b="1" dirty="0">
              <a:latin typeface="Work Sans SemiBold"/>
              <a:sym typeface="Work Sans SemiBold"/>
            </a:endParaRPr>
          </a:p>
          <a:p>
            <a:pPr marL="292100" indent="-285750" algn="just">
              <a:buFont typeface="Arial" panose="020B0604020202020204" pitchFamily="34" charset="0"/>
              <a:buChar char="•"/>
            </a:pPr>
            <a:endParaRPr lang="en-US" sz="1400" b="1" dirty="0">
              <a:latin typeface="Work Sans SemiBold"/>
              <a:sym typeface="Work Sans Semi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49D537-D829-F549-B3A2-391CA2B9B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055" y="2827872"/>
            <a:ext cx="4646422" cy="22614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D0B01D-91DC-E548-B454-9BCF44D58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76" y="2935125"/>
            <a:ext cx="2677879" cy="1981004"/>
          </a:xfrm>
          <a:prstGeom prst="rect">
            <a:avLst/>
          </a:prstGeom>
        </p:spPr>
      </p:pic>
      <p:sp>
        <p:nvSpPr>
          <p:cNvPr id="11" name="Google Shape;162;p24">
            <a:extLst>
              <a:ext uri="{FF2B5EF4-FFF2-40B4-BE49-F238E27FC236}">
                <a16:creationId xmlns:a16="http://schemas.microsoft.com/office/drawing/2014/main" id="{2B06CD78-4F83-8B4A-B938-43991F974B41}"/>
              </a:ext>
            </a:extLst>
          </p:cNvPr>
          <p:cNvSpPr txBox="1">
            <a:spLocks/>
          </p:cNvSpPr>
          <p:nvPr/>
        </p:nvSpPr>
        <p:spPr>
          <a:xfrm>
            <a:off x="6656439" y="1517262"/>
            <a:ext cx="2261419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1400" dirty="0">
                <a:solidFill>
                  <a:schemeClr val="accent2"/>
                </a:solidFill>
                <a:latin typeface="Work Sans SemiBold"/>
                <a:sym typeface="Work Sans SemiBold"/>
              </a:rPr>
              <a:t>In my case, I only want to find the point anomaly not the time of change.</a:t>
            </a:r>
            <a:endParaRPr lang="en" sz="1400" dirty="0">
              <a:solidFill>
                <a:schemeClr val="accent2"/>
              </a:solidFill>
              <a:latin typeface="Work Sans SemiBold"/>
            </a:endParaRPr>
          </a:p>
        </p:txBody>
      </p:sp>
      <p:sp>
        <p:nvSpPr>
          <p:cNvPr id="13" name="Google Shape;162;p24">
            <a:extLst>
              <a:ext uri="{FF2B5EF4-FFF2-40B4-BE49-F238E27FC236}">
                <a16:creationId xmlns:a16="http://schemas.microsoft.com/office/drawing/2014/main" id="{B84E1655-FAC1-E946-9C4C-8C54AD32CA02}"/>
              </a:ext>
            </a:extLst>
          </p:cNvPr>
          <p:cNvSpPr txBox="1">
            <a:spLocks/>
          </p:cNvSpPr>
          <p:nvPr/>
        </p:nvSpPr>
        <p:spPr>
          <a:xfrm>
            <a:off x="7685275" y="2431062"/>
            <a:ext cx="863873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7200" dirty="0">
                <a:solidFill>
                  <a:schemeClr val="accent2"/>
                </a:solidFill>
                <a:latin typeface="Work Sans SemiBold"/>
                <a:sym typeface="Work Sans SemiBold"/>
              </a:rPr>
              <a:t>?</a:t>
            </a:r>
            <a:endParaRPr lang="en" sz="7200" dirty="0">
              <a:solidFill>
                <a:schemeClr val="accent2"/>
              </a:solidFill>
              <a:latin typeface="Work Sans SemiBold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77559BD-6E32-5340-81D6-B60099057DDA}"/>
                  </a:ext>
                </a:extLst>
              </p14:cNvPr>
              <p14:cNvContentPartPr/>
              <p14:nvPr/>
            </p14:nvContentPartPr>
            <p14:xfrm>
              <a:off x="334440" y="2206440"/>
              <a:ext cx="7077960" cy="28324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77559BD-6E32-5340-81D6-B60099057DD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5080" y="2197080"/>
                <a:ext cx="7096680" cy="285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6627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4032720D-F40F-8548-B3E3-48893E95DB46}"/>
              </a:ext>
            </a:extLst>
          </p:cNvPr>
          <p:cNvSpPr txBox="1">
            <a:spLocks/>
          </p:cNvSpPr>
          <p:nvPr/>
        </p:nvSpPr>
        <p:spPr>
          <a:xfrm>
            <a:off x="594852" y="509136"/>
            <a:ext cx="7954296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CDT on Graph streams</a:t>
            </a:r>
          </a:p>
        </p:txBody>
      </p:sp>
      <p:sp>
        <p:nvSpPr>
          <p:cNvPr id="12" name="Google Shape;162;p24">
            <a:extLst>
              <a:ext uri="{FF2B5EF4-FFF2-40B4-BE49-F238E27FC236}">
                <a16:creationId xmlns:a16="http://schemas.microsoft.com/office/drawing/2014/main" id="{C49173F5-FAE5-B745-BAFE-6341F2E78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1049" y="1527739"/>
            <a:ext cx="5961898" cy="1483772"/>
          </a:xfrm>
          <a:prstGeom prst="rect">
            <a:avLst/>
          </a:prstGeom>
        </p:spPr>
        <p:txBody>
          <a:bodyPr spcFirstLastPara="1" lIns="68575" tIns="34275" rIns="68575" bIns="34275" anchorCtr="0">
            <a:normAutofit lnSpcReduction="10000"/>
          </a:bodyPr>
          <a:lstStyle/>
          <a:p>
            <a:pPr marL="6350" indent="0" algn="just">
              <a:buNone/>
            </a:pPr>
            <a:r>
              <a:rPr lang="en-US" sz="1400" b="1" dirty="0">
                <a:latin typeface="Work Sans SemiBold"/>
                <a:sym typeface="Work Sans SemiBold"/>
              </a:rPr>
              <a:t>Steps:</a:t>
            </a:r>
          </a:p>
          <a:p>
            <a:pPr marL="292100" indent="-285750" algn="just"/>
            <a:r>
              <a:rPr lang="en-US" sz="1400" b="1" dirty="0">
                <a:latin typeface="Work Sans SemiBold"/>
                <a:sym typeface="Work Sans SemiBold"/>
              </a:rPr>
              <a:t>Embed graph to vector domain</a:t>
            </a:r>
          </a:p>
          <a:p>
            <a:pPr marL="749300" lvl="1" indent="-285750" algn="just"/>
            <a:r>
              <a:rPr lang="en-US" sz="1100" b="1" dirty="0">
                <a:latin typeface="Work Sans SemiBold"/>
                <a:sym typeface="Work Sans SemiBold"/>
              </a:rPr>
              <a:t>Using dissimilarity (Graph Edit Distance)</a:t>
            </a:r>
          </a:p>
          <a:p>
            <a:pPr marL="749300" lvl="1" indent="-285750" algn="just"/>
            <a:r>
              <a:rPr lang="en-US" sz="1100" b="1" dirty="0">
                <a:latin typeface="Work Sans SemiBold"/>
                <a:sym typeface="Work Sans SemiBold"/>
              </a:rPr>
              <a:t>Using some prototype graphs (K-Centre method) ???</a:t>
            </a:r>
          </a:p>
          <a:p>
            <a:pPr marL="292100" indent="-285750" algn="just"/>
            <a:r>
              <a:rPr lang="en-US" sz="1400" b="1" dirty="0">
                <a:latin typeface="Work Sans SemiBold"/>
                <a:sym typeface="Work Sans SemiBold"/>
              </a:rPr>
              <a:t>CDT on  multivariate vector stream</a:t>
            </a:r>
          </a:p>
          <a:p>
            <a:pPr marL="749300" lvl="1" indent="-285750" algn="just"/>
            <a:r>
              <a:rPr lang="en-US" sz="1100" b="1" dirty="0">
                <a:latin typeface="Work Sans SemiBold"/>
                <a:sym typeface="Work Sans SemiBold"/>
              </a:rPr>
              <a:t>Apply a variation of CUSUM test ???</a:t>
            </a:r>
          </a:p>
          <a:p>
            <a:pPr marL="292100" indent="-285750" algn="just"/>
            <a:endParaRPr lang="en-US" sz="1400" b="1" dirty="0">
              <a:latin typeface="Work Sans SemiBold"/>
              <a:sym typeface="Work Sans SemiBold"/>
            </a:endParaRPr>
          </a:p>
          <a:p>
            <a:pPr marL="292100" indent="-285750" algn="just">
              <a:buFont typeface="Arial" panose="020B0604020202020204" pitchFamily="34" charset="0"/>
              <a:buChar char="•"/>
            </a:pPr>
            <a:endParaRPr lang="en-US" sz="1400" b="1" dirty="0">
              <a:latin typeface="Work Sans SemiBold"/>
              <a:sym typeface="Work Sans SemiBold"/>
            </a:endParaRPr>
          </a:p>
        </p:txBody>
      </p:sp>
      <p:sp>
        <p:nvSpPr>
          <p:cNvPr id="8" name="Google Shape;162;p24">
            <a:extLst>
              <a:ext uri="{FF2B5EF4-FFF2-40B4-BE49-F238E27FC236}">
                <a16:creationId xmlns:a16="http://schemas.microsoft.com/office/drawing/2014/main" id="{7998095D-1228-3648-A3DF-59F808D82EE4}"/>
              </a:ext>
            </a:extLst>
          </p:cNvPr>
          <p:cNvSpPr txBox="1">
            <a:spLocks/>
          </p:cNvSpPr>
          <p:nvPr/>
        </p:nvSpPr>
        <p:spPr>
          <a:xfrm>
            <a:off x="660127" y="3228075"/>
            <a:ext cx="6153628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1400" dirty="0">
                <a:solidFill>
                  <a:schemeClr val="accent2"/>
                </a:solidFill>
                <a:latin typeface="Work Sans SemiBold"/>
                <a:sym typeface="Work Sans SemiBold"/>
              </a:rPr>
              <a:t>On the experiments (Letter, Mutagenicity and AIDS dataset), you first sorted the nominal and non-nominal graphs into two group then find the exact time of change which I think is not useful for my problem</a:t>
            </a:r>
            <a:endParaRPr lang="en" sz="1400" dirty="0">
              <a:solidFill>
                <a:schemeClr val="accent2"/>
              </a:solidFill>
              <a:latin typeface="Work Sans SemiBold"/>
            </a:endParaRPr>
          </a:p>
        </p:txBody>
      </p:sp>
      <p:sp>
        <p:nvSpPr>
          <p:cNvPr id="9" name="Google Shape;162;p24">
            <a:extLst>
              <a:ext uri="{FF2B5EF4-FFF2-40B4-BE49-F238E27FC236}">
                <a16:creationId xmlns:a16="http://schemas.microsoft.com/office/drawing/2014/main" id="{3913A817-5BF1-7242-9EF3-D8EDAC167ED5}"/>
              </a:ext>
            </a:extLst>
          </p:cNvPr>
          <p:cNvSpPr txBox="1">
            <a:spLocks/>
          </p:cNvSpPr>
          <p:nvPr/>
        </p:nvSpPr>
        <p:spPr>
          <a:xfrm>
            <a:off x="7183830" y="3230569"/>
            <a:ext cx="863873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7200" dirty="0">
                <a:solidFill>
                  <a:schemeClr val="accent2"/>
                </a:solidFill>
                <a:latin typeface="Work Sans SemiBold"/>
                <a:sym typeface="Work Sans SemiBold"/>
              </a:rPr>
              <a:t>?</a:t>
            </a:r>
            <a:endParaRPr lang="en" sz="7200" dirty="0">
              <a:solidFill>
                <a:schemeClr val="accent2"/>
              </a:solidFill>
              <a:latin typeface="Work Sans SemiBold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7921012-9711-E24A-AB8B-42707DE58CE9}"/>
                  </a:ext>
                </a:extLst>
              </p14:cNvPr>
              <p14:cNvContentPartPr/>
              <p14:nvPr/>
            </p14:nvContentPartPr>
            <p14:xfrm>
              <a:off x="1074600" y="3120840"/>
              <a:ext cx="4480920" cy="6271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7921012-9711-E24A-AB8B-42707DE58C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5240" y="3111480"/>
                <a:ext cx="4499640" cy="64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4744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4032720D-F40F-8548-B3E3-48893E95DB46}"/>
              </a:ext>
            </a:extLst>
          </p:cNvPr>
          <p:cNvSpPr txBox="1">
            <a:spLocks/>
          </p:cNvSpPr>
          <p:nvPr/>
        </p:nvSpPr>
        <p:spPr>
          <a:xfrm>
            <a:off x="594852" y="509136"/>
            <a:ext cx="7954296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Learning Graph Embedding on CCM</a:t>
            </a:r>
          </a:p>
        </p:txBody>
      </p:sp>
      <p:sp>
        <p:nvSpPr>
          <p:cNvPr id="12" name="Google Shape;162;p24">
            <a:extLst>
              <a:ext uri="{FF2B5EF4-FFF2-40B4-BE49-F238E27FC236}">
                <a16:creationId xmlns:a16="http://schemas.microsoft.com/office/drawing/2014/main" id="{C49173F5-FAE5-B745-BAFE-6341F2E78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694" y="2123457"/>
            <a:ext cx="5961898" cy="1483772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6350" indent="0" algn="just">
              <a:buNone/>
            </a:pPr>
            <a:r>
              <a:rPr lang="en-US" sz="1400" b="1" dirty="0">
                <a:latin typeface="Work Sans SemiBold"/>
                <a:sym typeface="Work Sans SemiBold"/>
              </a:rPr>
              <a:t>Steps:</a:t>
            </a:r>
          </a:p>
          <a:p>
            <a:pPr marL="292100" indent="-285750" algn="just"/>
            <a:r>
              <a:rPr lang="en-US" sz="1400" b="1" dirty="0">
                <a:latin typeface="Work Sans SemiBold"/>
                <a:sym typeface="Work Sans SemiBold"/>
              </a:rPr>
              <a:t>Embed graph to vector domain</a:t>
            </a:r>
          </a:p>
          <a:p>
            <a:pPr marL="749300" lvl="1" indent="-285750" algn="just"/>
            <a:r>
              <a:rPr lang="en-US" sz="1100" b="1" dirty="0">
                <a:latin typeface="Work Sans SemiBold"/>
                <a:sym typeface="Work Sans SemiBold"/>
              </a:rPr>
              <a:t>Using Graph Autoencoder</a:t>
            </a:r>
          </a:p>
          <a:p>
            <a:pPr marL="292100" indent="-285750" algn="just"/>
            <a:r>
              <a:rPr lang="en-US" sz="1400" b="1" dirty="0">
                <a:latin typeface="Work Sans SemiBold"/>
                <a:sym typeface="Work Sans SemiBold"/>
              </a:rPr>
              <a:t>CDT on  multivariate vector stream</a:t>
            </a:r>
          </a:p>
          <a:p>
            <a:pPr marL="749300" lvl="1" indent="-285750" algn="just"/>
            <a:r>
              <a:rPr lang="en-US" sz="1100" b="1" dirty="0">
                <a:latin typeface="Work Sans SemiBold"/>
                <a:sym typeface="Work Sans SemiBold"/>
              </a:rPr>
              <a:t>Apply a variation of CUSUM test ???</a:t>
            </a:r>
          </a:p>
          <a:p>
            <a:pPr marL="292100" indent="-285750" algn="just"/>
            <a:endParaRPr lang="en-US" sz="1400" b="1" dirty="0">
              <a:latin typeface="Work Sans SemiBold"/>
              <a:sym typeface="Work Sans SemiBold"/>
            </a:endParaRPr>
          </a:p>
          <a:p>
            <a:pPr marL="292100" indent="-285750" algn="just">
              <a:buFont typeface="Arial" panose="020B0604020202020204" pitchFamily="34" charset="0"/>
              <a:buChar char="•"/>
            </a:pPr>
            <a:endParaRPr lang="en-US" sz="1400" b="1" dirty="0">
              <a:latin typeface="Work Sans SemiBold"/>
              <a:sym typeface="Work Sans Semi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F0814F-0CF7-3644-92F0-9A128880D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21"/>
          <a:stretch/>
        </p:blipFill>
        <p:spPr>
          <a:xfrm>
            <a:off x="4864726" y="1932655"/>
            <a:ext cx="2972415" cy="1917106"/>
          </a:xfrm>
          <a:prstGeom prst="rect">
            <a:avLst/>
          </a:prstGeom>
        </p:spPr>
      </p:pic>
      <p:sp>
        <p:nvSpPr>
          <p:cNvPr id="7" name="Google Shape;162;p24">
            <a:extLst>
              <a:ext uri="{FF2B5EF4-FFF2-40B4-BE49-F238E27FC236}">
                <a16:creationId xmlns:a16="http://schemas.microsoft.com/office/drawing/2014/main" id="{5B5982A8-647E-EB4A-8590-E182F76600F4}"/>
              </a:ext>
            </a:extLst>
          </p:cNvPr>
          <p:cNvSpPr txBox="1">
            <a:spLocks/>
          </p:cNvSpPr>
          <p:nvPr/>
        </p:nvSpPr>
        <p:spPr>
          <a:xfrm>
            <a:off x="722671" y="3849761"/>
            <a:ext cx="4045974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1400" dirty="0">
                <a:solidFill>
                  <a:schemeClr val="accent2"/>
                </a:solidFill>
                <a:latin typeface="Work Sans SemiBold"/>
                <a:sym typeface="Work Sans SemiBold"/>
              </a:rPr>
              <a:t>Didn’t understanding it should I put more time.</a:t>
            </a:r>
            <a:endParaRPr lang="en" sz="1400" dirty="0">
              <a:solidFill>
                <a:schemeClr val="accent2"/>
              </a:solidFill>
              <a:latin typeface="Work Sans SemiBold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27F5F2-440A-2C47-A6E7-33CB46EF2595}"/>
                  </a:ext>
                </a:extLst>
              </p14:cNvPr>
              <p14:cNvContentPartPr/>
              <p14:nvPr/>
            </p14:nvContentPartPr>
            <p14:xfrm>
              <a:off x="7106040" y="378720"/>
              <a:ext cx="1516320" cy="1055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27F5F2-440A-2C47-A6E7-33CB46EF259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96680" y="369360"/>
                <a:ext cx="1535040" cy="107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3275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A25BB-74CE-F648-9BC3-8FD256887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FCF7D-30AE-4744-AA94-EC0B59434E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point methods (CPM) on a sequence of graphs I need online but having sliding window can work for offline?</a:t>
            </a:r>
          </a:p>
          <a:p>
            <a:r>
              <a:rPr lang="en-US" dirty="0"/>
              <a:t>One-class classifier consider the stream of graphs with no specific presentation order. Do I really need to consider the order?</a:t>
            </a:r>
          </a:p>
          <a:p>
            <a:r>
              <a:rPr lang="en-US" dirty="0"/>
              <a:t>How in CDT the order maters if I only use it to detect point anomaly?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58C14-9438-CF4B-92F4-117998D0A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936" y="3899873"/>
            <a:ext cx="3306951" cy="1137186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5645CD52-FBB3-9A44-8986-00C7335B7B93}"/>
              </a:ext>
            </a:extLst>
          </p:cNvPr>
          <p:cNvSpPr/>
          <p:nvPr/>
        </p:nvSpPr>
        <p:spPr>
          <a:xfrm rot="20152004">
            <a:off x="4722890" y="4188609"/>
            <a:ext cx="1102041" cy="228714"/>
          </a:xfrm>
          <a:prstGeom prst="rightArrow">
            <a:avLst>
              <a:gd name="adj1" fmla="val 30679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Google Shape;162;p24">
            <a:extLst>
              <a:ext uri="{FF2B5EF4-FFF2-40B4-BE49-F238E27FC236}">
                <a16:creationId xmlns:a16="http://schemas.microsoft.com/office/drawing/2014/main" id="{6E80AD82-F130-A44A-867B-F821798102DE}"/>
              </a:ext>
            </a:extLst>
          </p:cNvPr>
          <p:cNvSpPr txBox="1">
            <a:spLocks/>
          </p:cNvSpPr>
          <p:nvPr/>
        </p:nvSpPr>
        <p:spPr>
          <a:xfrm>
            <a:off x="3573213" y="4269310"/>
            <a:ext cx="1189703" cy="436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6350" indent="0" algn="just">
              <a:buFont typeface="Work Sans"/>
              <a:buNone/>
            </a:pPr>
            <a:r>
              <a:rPr lang="en-US" sz="1900" dirty="0">
                <a:solidFill>
                  <a:schemeClr val="accent2"/>
                </a:solidFill>
                <a:latin typeface="Work Sans SemiBold"/>
                <a:sym typeface="Work Sans SemiBold"/>
              </a:rPr>
              <a:t>Anomaly</a:t>
            </a:r>
            <a:endParaRPr lang="en" sz="1400" dirty="0">
              <a:solidFill>
                <a:schemeClr val="accent2"/>
              </a:solidFill>
              <a:latin typeface="Work Sans SemiBold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90A95C4-2739-3540-89A9-13AA6723751D}"/>
                  </a:ext>
                </a:extLst>
              </p14:cNvPr>
              <p14:cNvContentPartPr/>
              <p14:nvPr/>
            </p14:nvContentPartPr>
            <p14:xfrm>
              <a:off x="767520" y="2307600"/>
              <a:ext cx="7746120" cy="14169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90A95C4-2739-3540-89A9-13AA6723751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8160" y="2298240"/>
                <a:ext cx="7764840" cy="143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3129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6"/>
          <p:cNvSpPr txBox="1">
            <a:spLocks noGrp="1"/>
          </p:cNvSpPr>
          <p:nvPr>
            <p:ph type="title"/>
          </p:nvPr>
        </p:nvSpPr>
        <p:spPr>
          <a:xfrm>
            <a:off x="623888" y="93047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7200" i="0" u="none" strike="noStrike" cap="none" dirty="0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Thanks</a:t>
            </a:r>
            <a:br>
              <a:rPr lang="en" sz="7200" i="0" u="none" strike="noStrike" cap="none" dirty="0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</a:br>
            <a:r>
              <a:rPr lang="en" sz="7200" i="0" u="none" strike="noStrike" cap="none" dirty="0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ingdings" pitchFamily="2" charset="2"/>
              </a:rPr>
              <a:t></a:t>
            </a:r>
            <a:endParaRPr sz="7200" i="0" u="none" strike="noStrike" cap="none" dirty="0"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pic>
        <p:nvPicPr>
          <p:cNvPr id="473" name="Google Shape;473;p56"/>
          <p:cNvPicPr preferRelativeResize="0"/>
          <p:nvPr/>
        </p:nvPicPr>
        <p:blipFill rotWithShape="1">
          <a:blip r:embed="rId3">
            <a:alphaModFix/>
          </a:blip>
          <a:srcRect l="13442" r="41660" b="78084"/>
          <a:stretch/>
        </p:blipFill>
        <p:spPr>
          <a:xfrm>
            <a:off x="0" y="3486150"/>
            <a:ext cx="9144000" cy="1657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628650" y="1077239"/>
            <a:ext cx="7886700" cy="355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381000" indent="-374650"/>
            <a:r>
              <a:rPr lang="en-US" dirty="0"/>
              <a:t>Quick recap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Signal processing analysis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Detect heartbeat</a:t>
            </a:r>
          </a:p>
          <a:p>
            <a:pPr marL="381000" indent="-374650"/>
            <a:r>
              <a:rPr lang="en-US" dirty="0"/>
              <a:t>Generate graphs for each heartbeat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Visibility graph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Horizontal visibility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Signed visibility graph</a:t>
            </a:r>
          </a:p>
          <a:p>
            <a:pPr marL="381000" indent="-374650">
              <a:buFont typeface="Arial" panose="020B0604020202020204" pitchFamily="34" charset="0"/>
              <a:buChar char="•"/>
            </a:pPr>
            <a:r>
              <a:rPr lang="en-US" dirty="0"/>
              <a:t>Learning on graph representation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Some confusions</a:t>
            </a:r>
          </a:p>
          <a:p>
            <a:pPr marL="1295400" lvl="2" indent="-374650">
              <a:buFont typeface="Wingdings" pitchFamily="2" charset="2"/>
              <a:buChar char="§"/>
            </a:pPr>
            <a:r>
              <a:rPr lang="en-US" dirty="0"/>
              <a:t>Anomaly Detection vs Classification</a:t>
            </a:r>
          </a:p>
          <a:p>
            <a:pPr marL="1295400" lvl="2" indent="-374650">
              <a:buFont typeface="Wingdings" pitchFamily="2" charset="2"/>
              <a:buChar char="§"/>
            </a:pPr>
            <a:r>
              <a:rPr lang="en-US" dirty="0"/>
              <a:t>Stationarity, Time-variance</a:t>
            </a:r>
          </a:p>
          <a:p>
            <a:pPr marL="1295400" lvl="2" indent="-374650">
              <a:buFont typeface="Wingdings" pitchFamily="2" charset="2"/>
              <a:buChar char="§"/>
            </a:pPr>
            <a:r>
              <a:rPr lang="en-US" dirty="0"/>
              <a:t>Active learning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CDT on Graph streams (Daniele </a:t>
            </a:r>
            <a:r>
              <a:rPr lang="en-US" dirty="0" err="1"/>
              <a:t>Zambon</a:t>
            </a:r>
            <a:r>
              <a:rPr lang="en-US" dirty="0"/>
              <a:t> Paper)</a:t>
            </a:r>
          </a:p>
          <a:p>
            <a:pPr marL="838200" lvl="1" indent="-374650">
              <a:buFont typeface="Courier New" panose="02070309020205020404" pitchFamily="49" charset="0"/>
              <a:buChar char="o"/>
            </a:pPr>
            <a:r>
              <a:rPr lang="en-US" dirty="0"/>
              <a:t>Learning Graph Embedding on CCM</a:t>
            </a:r>
          </a:p>
          <a:p>
            <a:pPr marL="381000" indent="-374650">
              <a:buFont typeface="Courier New" panose="02070309020205020404" pitchFamily="49" charset="0"/>
              <a:buChar char="o"/>
            </a:pPr>
            <a:r>
              <a:rPr lang="en-US" dirty="0"/>
              <a:t>Questions</a:t>
            </a:r>
          </a:p>
          <a:p>
            <a:pPr marL="381000" indent="-374650">
              <a:buFont typeface="Courier New" panose="02070309020205020404" pitchFamily="49" charset="0"/>
              <a:buChar char="o"/>
            </a:pPr>
            <a:r>
              <a:rPr lang="en-US" dirty="0"/>
              <a:t>Advices</a:t>
            </a:r>
          </a:p>
          <a:p>
            <a:pPr marL="1295400" lvl="2" indent="-374650">
              <a:buFont typeface="Wingdings" pitchFamily="2" charset="2"/>
              <a:buChar char="§"/>
            </a:pPr>
            <a:endParaRPr lang="en-US" dirty="0"/>
          </a:p>
          <a:p>
            <a:pPr marL="1295400" lvl="2" indent="-374650">
              <a:buFont typeface="Wingdings" pitchFamily="2" charset="2"/>
              <a:buChar char="§"/>
            </a:pPr>
            <a:endParaRPr lang="en-US" dirty="0"/>
          </a:p>
          <a:p>
            <a:pPr marL="1295400" lvl="2" indent="-374650"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6" name="Google Shape;173;p26">
            <a:extLst>
              <a:ext uri="{FF2B5EF4-FFF2-40B4-BE49-F238E27FC236}">
                <a16:creationId xmlns:a16="http://schemas.microsoft.com/office/drawing/2014/main" id="{017EA817-88AB-0842-92E7-E4A16A623F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80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dirty="0"/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623888" y="892349"/>
            <a:ext cx="7886700" cy="2139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r>
              <a:rPr lang="en-US" dirty="0"/>
              <a:t>Quick recap</a:t>
            </a:r>
            <a:endParaRPr b="1" dirty="0"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l="8829" r="6352" b="57636"/>
          <a:stretch/>
        </p:blipFill>
        <p:spPr>
          <a:xfrm>
            <a:off x="0" y="3352799"/>
            <a:ext cx="9144003" cy="17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3;p26">
            <a:extLst>
              <a:ext uri="{FF2B5EF4-FFF2-40B4-BE49-F238E27FC236}">
                <a16:creationId xmlns:a16="http://schemas.microsoft.com/office/drawing/2014/main" id="{017EA817-88AB-0842-92E7-E4A16A623F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62220" y="193685"/>
            <a:ext cx="5819560" cy="1008126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lvl="0"/>
            <a:r>
              <a:rPr lang="en-US" dirty="0"/>
              <a:t>Signal processing analysis:</a:t>
            </a:r>
          </a:p>
        </p:txBody>
      </p:sp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630936" y="1704144"/>
            <a:ext cx="2110146" cy="1008126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292100" indent="-285750"/>
            <a:r>
              <a:rPr lang="en-US" sz="1400" dirty="0"/>
              <a:t>Moving average</a:t>
            </a:r>
          </a:p>
          <a:p>
            <a:pPr marL="292100" indent="-285750"/>
            <a:r>
              <a:rPr lang="en-US" sz="1400" dirty="0"/>
              <a:t>Beat Per minutes</a:t>
            </a:r>
          </a:p>
          <a:p>
            <a:pPr marL="292100" indent="-285750"/>
            <a:r>
              <a:rPr lang="en-US" sz="1400" dirty="0"/>
              <a:t>R-peak detection</a:t>
            </a:r>
            <a:endParaRPr lang="en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A0154E-0739-8F46-A61B-A7F82AEA6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362" y="1334049"/>
            <a:ext cx="5520657" cy="1748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A854AC-2A55-DE45-8A7D-CC5583776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361" y="3020781"/>
            <a:ext cx="5520657" cy="1842063"/>
          </a:xfrm>
          <a:prstGeom prst="rect">
            <a:avLst/>
          </a:prstGeom>
        </p:spPr>
      </p:pic>
      <p:sp>
        <p:nvSpPr>
          <p:cNvPr id="16" name="Google Shape;162;p24">
            <a:extLst>
              <a:ext uri="{FF2B5EF4-FFF2-40B4-BE49-F238E27FC236}">
                <a16:creationId xmlns:a16="http://schemas.microsoft.com/office/drawing/2014/main" id="{2F3613C7-E127-1344-837D-A9F399FCE7AC}"/>
              </a:ext>
            </a:extLst>
          </p:cNvPr>
          <p:cNvSpPr txBox="1">
            <a:spLocks/>
          </p:cNvSpPr>
          <p:nvPr/>
        </p:nvSpPr>
        <p:spPr>
          <a:xfrm>
            <a:off x="630935" y="3716936"/>
            <a:ext cx="2451671" cy="449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"/>
              <a:buChar char="•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•"/>
              <a:defRPr sz="18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Work Sans"/>
              <a:buChar char="•"/>
              <a:defRPr sz="15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•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292100" indent="-285750"/>
            <a:r>
              <a:rPr lang="en-US" sz="1400" dirty="0"/>
              <a:t>Detect R-peaks better</a:t>
            </a:r>
          </a:p>
        </p:txBody>
      </p:sp>
    </p:spTree>
    <p:extLst>
      <p:ext uri="{BB962C8B-B14F-4D97-AF65-F5344CB8AC3E}">
        <p14:creationId xmlns:p14="http://schemas.microsoft.com/office/powerpoint/2010/main" val="3884969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2721034" y="1202538"/>
            <a:ext cx="3701930" cy="1246863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6350" indent="0" algn="ctr">
              <a:buNone/>
            </a:pPr>
            <a:r>
              <a:rPr lang="en" sz="2400" dirty="0"/>
              <a:t>Apply filter on data</a:t>
            </a:r>
          </a:p>
          <a:p>
            <a:pPr marL="6350" indent="0" algn="ctr">
              <a:buNone/>
            </a:pPr>
            <a:r>
              <a:rPr lang="en" sz="1800" b="1" dirty="0"/>
              <a:t>Butterworth</a:t>
            </a:r>
            <a:r>
              <a:rPr lang="en" sz="1800" dirty="0"/>
              <a:t> Filter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F6EDFC-0EB5-5949-948C-DE468D79C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672" y="2449401"/>
            <a:ext cx="6828655" cy="2372203"/>
          </a:xfrm>
          <a:prstGeom prst="rect">
            <a:avLst/>
          </a:prstGeom>
        </p:spPr>
      </p:pic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34C4A7F4-91F5-FD4F-8446-852DCF2053E4}"/>
              </a:ext>
            </a:extLst>
          </p:cNvPr>
          <p:cNvSpPr txBox="1">
            <a:spLocks/>
          </p:cNvSpPr>
          <p:nvPr/>
        </p:nvSpPr>
        <p:spPr>
          <a:xfrm>
            <a:off x="1662220" y="193685"/>
            <a:ext cx="5819560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r>
              <a:rPr lang="en-US" dirty="0"/>
              <a:t>Signal processing analysis: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D911C4F-39E5-A64D-99FD-AD07751CA06D}"/>
                  </a:ext>
                </a:extLst>
              </p14:cNvPr>
              <p14:cNvContentPartPr/>
              <p14:nvPr/>
            </p14:nvContentPartPr>
            <p14:xfrm>
              <a:off x="1624320" y="3639960"/>
              <a:ext cx="425160" cy="10328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D911C4F-39E5-A64D-99FD-AD07751CA06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4960" y="3630600"/>
                <a:ext cx="443880" cy="105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6591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2721035" y="1318437"/>
            <a:ext cx="3701930" cy="753492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6350" indent="0" algn="ctr">
              <a:buNone/>
            </a:pPr>
            <a:r>
              <a:rPr lang="en-US" sz="1800" b="1" dirty="0"/>
              <a:t>Annotated analyzed signal</a:t>
            </a:r>
            <a:endParaRPr lang="en" sz="1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EC3142-CC5B-754F-97A6-2E46EED77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87" y="1916330"/>
            <a:ext cx="7931426" cy="2727439"/>
          </a:xfrm>
          <a:prstGeom prst="rect">
            <a:avLst/>
          </a:prstGeom>
        </p:spPr>
      </p:pic>
      <p:sp>
        <p:nvSpPr>
          <p:cNvPr id="7" name="Google Shape;173;p26">
            <a:extLst>
              <a:ext uri="{FF2B5EF4-FFF2-40B4-BE49-F238E27FC236}">
                <a16:creationId xmlns:a16="http://schemas.microsoft.com/office/drawing/2014/main" id="{D612AD2F-7E42-C041-80A1-64EEECF7B2A6}"/>
              </a:ext>
            </a:extLst>
          </p:cNvPr>
          <p:cNvSpPr txBox="1">
            <a:spLocks/>
          </p:cNvSpPr>
          <p:nvPr/>
        </p:nvSpPr>
        <p:spPr>
          <a:xfrm>
            <a:off x="1662220" y="278745"/>
            <a:ext cx="5819560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r>
              <a:rPr lang="en-US" dirty="0"/>
              <a:t>Signal processing analysis: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9E84F02-BF9E-6F4A-A26E-52DF2A0A4775}"/>
                  </a:ext>
                </a:extLst>
              </p14:cNvPr>
              <p14:cNvContentPartPr/>
              <p14:nvPr/>
            </p14:nvContentPartPr>
            <p14:xfrm>
              <a:off x="2615760" y="1898280"/>
              <a:ext cx="295920" cy="5468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9E84F02-BF9E-6F4A-A26E-52DF2A0A47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6400" y="1888920"/>
                <a:ext cx="314640" cy="56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148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3BE7FC-E238-8243-96B9-80A758DAD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80" y="1893562"/>
            <a:ext cx="8438640" cy="1963068"/>
          </a:xfrm>
          <a:prstGeom prst="rect">
            <a:avLst/>
          </a:prstGeom>
        </p:spPr>
      </p:pic>
      <p:sp>
        <p:nvSpPr>
          <p:cNvPr id="5" name="Google Shape;173;p26">
            <a:extLst>
              <a:ext uri="{FF2B5EF4-FFF2-40B4-BE49-F238E27FC236}">
                <a16:creationId xmlns:a16="http://schemas.microsoft.com/office/drawing/2014/main" id="{110AB1BE-7123-794B-BF30-8A41E8B82664}"/>
              </a:ext>
            </a:extLst>
          </p:cNvPr>
          <p:cNvSpPr txBox="1">
            <a:spLocks/>
          </p:cNvSpPr>
          <p:nvPr/>
        </p:nvSpPr>
        <p:spPr>
          <a:xfrm>
            <a:off x="1662220" y="278745"/>
            <a:ext cx="5819560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Detect heartbeats </a:t>
            </a:r>
          </a:p>
          <a:p>
            <a:pPr algn="ctr"/>
            <a:r>
              <a:rPr lang="en-US" sz="2000" dirty="0"/>
              <a:t>using only R-peaks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09C04B-BE38-4148-B1CD-22F81D598CEB}"/>
              </a:ext>
            </a:extLst>
          </p:cNvPr>
          <p:cNvSpPr/>
          <p:nvPr/>
        </p:nvSpPr>
        <p:spPr>
          <a:xfrm>
            <a:off x="2250691" y="4183477"/>
            <a:ext cx="46426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total number of Heartbeats for 30 minutes record = 2272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512B0B5-33F5-0047-9206-4A5E4B0D5054}"/>
                  </a:ext>
                </a:extLst>
              </p14:cNvPr>
              <p14:cNvContentPartPr/>
              <p14:nvPr/>
            </p14:nvContentPartPr>
            <p14:xfrm>
              <a:off x="4561560" y="4133880"/>
              <a:ext cx="2340720" cy="5072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512B0B5-33F5-0047-9206-4A5E4B0D50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2200" y="4124520"/>
                <a:ext cx="2359440" cy="52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6807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623888" y="816174"/>
            <a:ext cx="7886700" cy="2139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r>
              <a:rPr lang="en-US" dirty="0"/>
              <a:t>Graph Generation</a:t>
            </a:r>
            <a:endParaRPr dirty="0"/>
          </a:p>
        </p:txBody>
      </p:sp>
      <p:pic>
        <p:nvPicPr>
          <p:cNvPr id="202" name="Google Shape;202;p30"/>
          <p:cNvPicPr preferRelativeResize="0"/>
          <p:nvPr/>
        </p:nvPicPr>
        <p:blipFill rotWithShape="1"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3358" t="3304" r="13365" b="69696"/>
          <a:stretch/>
        </p:blipFill>
        <p:spPr>
          <a:xfrm>
            <a:off x="0" y="3641569"/>
            <a:ext cx="9144003" cy="150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3;p26">
            <a:extLst>
              <a:ext uri="{FF2B5EF4-FFF2-40B4-BE49-F238E27FC236}">
                <a16:creationId xmlns:a16="http://schemas.microsoft.com/office/drawing/2014/main" id="{377103BA-F660-024B-B2CB-2DCDB188BF0C}"/>
              </a:ext>
            </a:extLst>
          </p:cNvPr>
          <p:cNvSpPr txBox="1">
            <a:spLocks/>
          </p:cNvSpPr>
          <p:nvPr/>
        </p:nvSpPr>
        <p:spPr>
          <a:xfrm>
            <a:off x="1662220" y="283358"/>
            <a:ext cx="5819560" cy="10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SemiBold"/>
              <a:buNone/>
              <a:defRPr sz="3300" b="0" i="0" u="none" strike="noStrike" cap="none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ork Sans SemiBold"/>
              <a:buNone/>
              <a:defRPr sz="1400" b="0" i="0" u="none" strike="noStrike" cap="none">
                <a:solidFill>
                  <a:srgbClr val="000000"/>
                </a:solidFill>
                <a:latin typeface="Work Sans SemiBold"/>
                <a:ea typeface="Work Sans SemiBold"/>
                <a:cs typeface="Work Sans SemiBold"/>
                <a:sym typeface="Work Sans SemiBold"/>
              </a:defRPr>
            </a:lvl9pPr>
          </a:lstStyle>
          <a:p>
            <a:pPr algn="ctr"/>
            <a:r>
              <a:rPr lang="en-US" dirty="0"/>
              <a:t>Generate graph for each heartbeat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5A67E8-46A6-FB46-8A1F-F0EEA761B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745" y="1286871"/>
            <a:ext cx="6159258" cy="3465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718E67-7BF7-F043-BDAE-AAE06938F0B1}"/>
              </a:ext>
            </a:extLst>
          </p:cNvPr>
          <p:cNvSpPr txBox="1"/>
          <p:nvPr/>
        </p:nvSpPr>
        <p:spPr>
          <a:xfrm>
            <a:off x="317700" y="2003368"/>
            <a:ext cx="15261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Work Sans SemiBold"/>
                <a:sym typeface="Work Sans SemiBold"/>
              </a:rPr>
              <a:t>Analyzed Signal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0FB5369-7966-F441-BF97-2F2208BED475}"/>
              </a:ext>
            </a:extLst>
          </p:cNvPr>
          <p:cNvSpPr/>
          <p:nvPr/>
        </p:nvSpPr>
        <p:spPr>
          <a:xfrm>
            <a:off x="2113933" y="2003368"/>
            <a:ext cx="577971" cy="27699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A2E7F0-B015-C54E-8C6A-78A6C1CCBB2D}"/>
              </a:ext>
            </a:extLst>
          </p:cNvPr>
          <p:cNvSpPr txBox="1"/>
          <p:nvPr/>
        </p:nvSpPr>
        <p:spPr>
          <a:xfrm>
            <a:off x="317700" y="3009913"/>
            <a:ext cx="15261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Work Sans SemiBold"/>
                <a:sym typeface="Work Sans SemiBold"/>
              </a:rPr>
              <a:t>Visibility graph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7216EFC9-936A-6F49-B288-B91B53149E2A}"/>
              </a:ext>
            </a:extLst>
          </p:cNvPr>
          <p:cNvSpPr/>
          <p:nvPr/>
        </p:nvSpPr>
        <p:spPr>
          <a:xfrm>
            <a:off x="2113934" y="2992153"/>
            <a:ext cx="577971" cy="27699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18E73-D9C7-B74C-B765-5FC1D6A4C74D}"/>
              </a:ext>
            </a:extLst>
          </p:cNvPr>
          <p:cNvSpPr txBox="1"/>
          <p:nvPr/>
        </p:nvSpPr>
        <p:spPr>
          <a:xfrm>
            <a:off x="9051" y="3980938"/>
            <a:ext cx="2143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  <a:latin typeface="Work Sans SemiBold"/>
                <a:sym typeface="Work Sans SemiBold"/>
              </a:rPr>
              <a:t>Horizontal Visibility graph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A566C9E-167A-5E47-A0FB-0A0068E156D0}"/>
              </a:ext>
            </a:extLst>
          </p:cNvPr>
          <p:cNvSpPr/>
          <p:nvPr/>
        </p:nvSpPr>
        <p:spPr>
          <a:xfrm>
            <a:off x="2113935" y="3980938"/>
            <a:ext cx="577971" cy="27699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DD853F-91D9-5B48-B2C0-051B507CA423}"/>
              </a:ext>
            </a:extLst>
          </p:cNvPr>
          <p:cNvSpPr/>
          <p:nvPr/>
        </p:nvSpPr>
        <p:spPr>
          <a:xfrm>
            <a:off x="562165" y="3307801"/>
            <a:ext cx="11978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Number of nodes: 284 Number of edges: 2948 Average degree: 20.76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1E34D9-4FFD-9D49-BD3D-F0EB8057A92A}"/>
              </a:ext>
            </a:extLst>
          </p:cNvPr>
          <p:cNvSpPr/>
          <p:nvPr/>
        </p:nvSpPr>
        <p:spPr>
          <a:xfrm>
            <a:off x="562165" y="4307827"/>
            <a:ext cx="138173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Number of nodes: 284 Number of edges: 467 Average degree: 3.29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51EF94-038F-0245-B082-F6C25619D9B0}"/>
              </a:ext>
            </a:extLst>
          </p:cNvPr>
          <p:cNvSpPr/>
          <p:nvPr/>
        </p:nvSpPr>
        <p:spPr>
          <a:xfrm>
            <a:off x="4806955" y="2804297"/>
            <a:ext cx="2193614" cy="21544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800" dirty="0"/>
              <a:t>Only showing nodes with degree &gt; 20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6391CC-B9CD-8548-A78C-346FE1331F7A}"/>
              </a:ext>
            </a:extLst>
          </p:cNvPr>
          <p:cNvSpPr/>
          <p:nvPr/>
        </p:nvSpPr>
        <p:spPr>
          <a:xfrm>
            <a:off x="4806955" y="3873216"/>
            <a:ext cx="2193614" cy="21544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800" dirty="0"/>
              <a:t>Only showing nodes with degree &gt; 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43CD74-98AC-5F4D-9C8F-63300E00D971}"/>
              </a:ext>
            </a:extLst>
          </p:cNvPr>
          <p:cNvSpPr/>
          <p:nvPr/>
        </p:nvSpPr>
        <p:spPr>
          <a:xfrm>
            <a:off x="609416" y="2280604"/>
            <a:ext cx="94269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2100" indent="-285750"/>
            <a:r>
              <a:rPr lang="en-US" sz="700" dirty="0"/>
              <a:t>Moving average</a:t>
            </a:r>
          </a:p>
          <a:p>
            <a:pPr marL="292100" indent="-285750"/>
            <a:r>
              <a:rPr lang="en-US" sz="700" dirty="0"/>
              <a:t>Beat Per minutes</a:t>
            </a:r>
          </a:p>
          <a:p>
            <a:pPr marL="292100" indent="-285750"/>
            <a:r>
              <a:rPr lang="en-US" sz="700" dirty="0"/>
              <a:t>R-peak detection</a:t>
            </a:r>
            <a:endParaRPr lang="en" sz="7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A56EFA8-0E05-A34B-B60D-281CF3414FFC}"/>
                  </a:ext>
                </a:extLst>
              </p14:cNvPr>
              <p14:cNvContentPartPr/>
              <p14:nvPr/>
            </p14:nvContentPartPr>
            <p14:xfrm>
              <a:off x="227520" y="1294560"/>
              <a:ext cx="6171480" cy="217260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A56EFA8-0E05-A34B-B60D-281CF3414FF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160" y="1285200"/>
                <a:ext cx="6190200" cy="21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3702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10478</TotalTime>
  <Words>490</Words>
  <Application>Microsoft Macintosh PowerPoint</Application>
  <PresentationFormat>On-screen Show (16:9)</PresentationFormat>
  <Paragraphs>95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Wingdings</vt:lpstr>
      <vt:lpstr>Courier New</vt:lpstr>
      <vt:lpstr>Work Sans</vt:lpstr>
      <vt:lpstr>Work Sans SemiBold</vt:lpstr>
      <vt:lpstr>Calibri</vt:lpstr>
      <vt:lpstr>Office Theme</vt:lpstr>
      <vt:lpstr>Office Theme</vt:lpstr>
      <vt:lpstr>Anomaly detection of heartbeats using their generated graphs</vt:lpstr>
      <vt:lpstr>Contents</vt:lpstr>
      <vt:lpstr>Quick recap</vt:lpstr>
      <vt:lpstr>Signal processing analysis:</vt:lpstr>
      <vt:lpstr>PowerPoint Presentation</vt:lpstr>
      <vt:lpstr>PowerPoint Presentation</vt:lpstr>
      <vt:lpstr>PowerPoint Presentation</vt:lpstr>
      <vt:lpstr>Graph Generation</vt:lpstr>
      <vt:lpstr>PowerPoint Presentation</vt:lpstr>
      <vt:lpstr>PowerPoint Presentation</vt:lpstr>
      <vt:lpstr>Learning on graph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</vt:lpstr>
      <vt:lpstr>Thanks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Transforming time-series signal to graph</dc:title>
  <dc:creator>Davoodi Amirehsan</dc:creator>
  <cp:lastModifiedBy>Davoodi Amirehsan</cp:lastModifiedBy>
  <cp:revision>24</cp:revision>
  <dcterms:created xsi:type="dcterms:W3CDTF">2020-02-18T14:30:45Z</dcterms:created>
  <dcterms:modified xsi:type="dcterms:W3CDTF">2020-03-25T09:28:44Z</dcterms:modified>
</cp:coreProperties>
</file>